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7.xml" ContentType="application/vnd.openxmlformats-officedocument.theme+xml"/>
  <Override PartName="/ppt/slideLayouts/slideLayout52.xml" ContentType="application/vnd.openxmlformats-officedocument.presentationml.slideLayout+xml"/>
  <Override PartName="/ppt/theme/theme8.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9.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0.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1.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742" r:id="rId2"/>
    <p:sldMasterId id="2147483990" r:id="rId3"/>
    <p:sldMasterId id="2147484055" r:id="rId4"/>
    <p:sldMasterId id="2147484063" r:id="rId5"/>
    <p:sldMasterId id="2147484084" r:id="rId6"/>
    <p:sldMasterId id="2147484093" r:id="rId7"/>
    <p:sldMasterId id="2147484111" r:id="rId8"/>
    <p:sldMasterId id="2147484113" r:id="rId9"/>
    <p:sldMasterId id="2147484125" r:id="rId10"/>
    <p:sldMasterId id="2147484128" r:id="rId11"/>
    <p:sldMasterId id="2147484140" r:id="rId12"/>
  </p:sldMasterIdLst>
  <p:notesMasterIdLst>
    <p:notesMasterId r:id="rId37"/>
  </p:notesMasterIdLst>
  <p:handoutMasterIdLst>
    <p:handoutMasterId r:id="rId38"/>
  </p:handoutMasterIdLst>
  <p:sldIdLst>
    <p:sldId id="1504" r:id="rId13"/>
    <p:sldId id="1670" r:id="rId14"/>
    <p:sldId id="1671" r:id="rId15"/>
    <p:sldId id="1672" r:id="rId16"/>
    <p:sldId id="1673" r:id="rId17"/>
    <p:sldId id="1674" r:id="rId18"/>
    <p:sldId id="1675" r:id="rId19"/>
    <p:sldId id="1676" r:id="rId20"/>
    <p:sldId id="1677" r:id="rId21"/>
    <p:sldId id="1678" r:id="rId22"/>
    <p:sldId id="1679" r:id="rId23"/>
    <p:sldId id="1684" r:id="rId24"/>
    <p:sldId id="1685" r:id="rId25"/>
    <p:sldId id="1680" r:id="rId26"/>
    <p:sldId id="1681" r:id="rId27"/>
    <p:sldId id="1687" r:id="rId28"/>
    <p:sldId id="1688" r:id="rId29"/>
    <p:sldId id="1689" r:id="rId30"/>
    <p:sldId id="1692" r:id="rId31"/>
    <p:sldId id="1690" r:id="rId32"/>
    <p:sldId id="1691" r:id="rId33"/>
    <p:sldId id="1669" r:id="rId34"/>
    <p:sldId id="506" r:id="rId35"/>
    <p:sldId id="1686" r:id="rId36"/>
  </p:sldIdLst>
  <p:sldSz cx="7315200" cy="41148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365125" indent="92075"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730250" indent="18415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096963" indent="274638"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462088" indent="366713"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296">
          <p15:clr>
            <a:srgbClr val="A4A3A4"/>
          </p15:clr>
        </p15:guide>
        <p15:guide id="2" pos="230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676"/>
    <a:srgbClr val="F3FFFF"/>
    <a:srgbClr val="818181"/>
    <a:srgbClr val="F1F1F2"/>
    <a:srgbClr val="20E37E"/>
    <a:srgbClr val="00FFFF"/>
    <a:srgbClr val="80FF00"/>
    <a:srgbClr val="FBFDFC"/>
    <a:srgbClr val="EEEEEE"/>
    <a:srgbClr val="FAFD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8" autoAdjust="0"/>
    <p:restoredTop sz="93156" autoAdjust="0"/>
  </p:normalViewPr>
  <p:slideViewPr>
    <p:cSldViewPr>
      <p:cViewPr varScale="1">
        <p:scale>
          <a:sx n="162" d="100"/>
          <a:sy n="162" d="100"/>
        </p:scale>
        <p:origin x="972" y="126"/>
      </p:cViewPr>
      <p:guideLst>
        <p:guide orient="horz" pos="1296"/>
        <p:guide pos="2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0328"/>
    </p:cViewPr>
  </p:sorterViewPr>
  <p:notesViewPr>
    <p:cSldViewPr snapToGrid="0">
      <p:cViewPr>
        <p:scale>
          <a:sx n="155" d="100"/>
          <a:sy n="155" d="100"/>
        </p:scale>
        <p:origin x="-3312" y="18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presProps" Target="presProps.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2457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dirty="0"/>
          </a:p>
        </p:txBody>
      </p:sp>
      <p:sp>
        <p:nvSpPr>
          <p:cNvPr id="2458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2458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6F02BA5-4795-994B-81D0-FA94910C4C1A}" type="slidenum">
              <a:rPr lang="en-US"/>
              <a:pPr/>
              <a:t>‹#›</a:t>
            </a:fld>
            <a:endParaRPr lang="en-US" dirty="0"/>
          </a:p>
        </p:txBody>
      </p:sp>
    </p:spTree>
    <p:extLst>
      <p:ext uri="{BB962C8B-B14F-4D97-AF65-F5344CB8AC3E}">
        <p14:creationId xmlns:p14="http://schemas.microsoft.com/office/powerpoint/2010/main" val="2211126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512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12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512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06F8D69-B00F-F44E-9B61-4DC184CA17F8}" type="slidenum">
              <a:rPr lang="en-US"/>
              <a:pPr/>
              <a:t>‹#›</a:t>
            </a:fld>
            <a:endParaRPr lang="en-US" dirty="0"/>
          </a:p>
        </p:txBody>
      </p:sp>
    </p:spTree>
    <p:extLst>
      <p:ext uri="{BB962C8B-B14F-4D97-AF65-F5344CB8AC3E}">
        <p14:creationId xmlns:p14="http://schemas.microsoft.com/office/powerpoint/2010/main" val="17349668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ＭＳ Ｐゴシック" pitchFamily="-108" charset="-128"/>
      </a:defRPr>
    </a:lvl1pPr>
    <a:lvl2pPr marL="365125"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2pPr>
    <a:lvl3pPr marL="730250"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3pPr>
    <a:lvl4pPr marL="1096963"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4pPr>
    <a:lvl5pPr marL="1462088"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5pPr>
    <a:lvl6pPr marL="1828800" algn="l" defTabSz="365760" rtl="0" eaLnBrk="1" latinLnBrk="0" hangingPunct="1">
      <a:defRPr sz="1000" kern="1200">
        <a:solidFill>
          <a:schemeClr val="tx1"/>
        </a:solidFill>
        <a:latin typeface="+mn-lt"/>
        <a:ea typeface="+mn-ea"/>
        <a:cs typeface="+mn-cs"/>
      </a:defRPr>
    </a:lvl6pPr>
    <a:lvl7pPr marL="2194560" algn="l" defTabSz="365760" rtl="0" eaLnBrk="1" latinLnBrk="0" hangingPunct="1">
      <a:defRPr sz="1000" kern="1200">
        <a:solidFill>
          <a:schemeClr val="tx1"/>
        </a:solidFill>
        <a:latin typeface="+mn-lt"/>
        <a:ea typeface="+mn-ea"/>
        <a:cs typeface="+mn-cs"/>
      </a:defRPr>
    </a:lvl7pPr>
    <a:lvl8pPr marL="2560320" algn="l" defTabSz="365760" rtl="0" eaLnBrk="1" latinLnBrk="0" hangingPunct="1">
      <a:defRPr sz="1000" kern="1200">
        <a:solidFill>
          <a:schemeClr val="tx1"/>
        </a:solidFill>
        <a:latin typeface="+mn-lt"/>
        <a:ea typeface="+mn-ea"/>
        <a:cs typeface="+mn-cs"/>
      </a:defRPr>
    </a:lvl8pPr>
    <a:lvl9pPr marL="2926080" algn="l" defTabSz="36576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02D86E-3957-4652-9458-B41012F00ED5}"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646995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301544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60954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43169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2370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799229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00941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38630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36312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1808047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7998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69714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2704002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7679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9647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99554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268988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3682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86344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548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309653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89380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5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3/19/2020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659280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163830"/>
            <a:ext cx="2406650" cy="697230"/>
          </a:xfrm>
        </p:spPr>
        <p:txBody>
          <a:bodyPr anchor="b"/>
          <a:lstStyle>
            <a:lvl1pPr algn="l">
              <a:defRPr sz="1600" b="1"/>
            </a:lvl1pPr>
          </a:lstStyle>
          <a:p>
            <a:r>
              <a:rPr lang="en-US"/>
              <a:t>Click to edit Master title style</a:t>
            </a:r>
          </a:p>
        </p:txBody>
      </p:sp>
      <p:sp>
        <p:nvSpPr>
          <p:cNvPr id="3" name="Content Placeholder 2"/>
          <p:cNvSpPr>
            <a:spLocks noGrp="1"/>
          </p:cNvSpPr>
          <p:nvPr>
            <p:ph idx="1"/>
          </p:nvPr>
        </p:nvSpPr>
        <p:spPr>
          <a:xfrm>
            <a:off x="2860040" y="163832"/>
            <a:ext cx="4089400" cy="3511868"/>
          </a:xfrm>
        </p:spPr>
        <p:txBody>
          <a:bodyPr/>
          <a:lstStyle>
            <a:lvl1pPr>
              <a:defRPr sz="26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761" y="861061"/>
            <a:ext cx="2406650" cy="2814638"/>
          </a:xfrm>
        </p:spPr>
        <p:txBody>
          <a:bodyPr/>
          <a:lstStyle>
            <a:lvl1pPr marL="0" indent="0">
              <a:buNone/>
              <a:defRPr sz="1100"/>
            </a:lvl1pPr>
            <a:lvl2pPr marL="365760" indent="0">
              <a:buNone/>
              <a:defRPr sz="1000"/>
            </a:lvl2pPr>
            <a:lvl3pPr marL="731520" indent="0">
              <a:buNone/>
              <a:defRPr sz="800"/>
            </a:lvl3pPr>
            <a:lvl4pPr marL="1097280" indent="0">
              <a:buNone/>
              <a:defRPr sz="700"/>
            </a:lvl4pPr>
            <a:lvl5pPr marL="1463040" indent="0">
              <a:buNone/>
              <a:defRPr sz="700"/>
            </a:lvl5pPr>
            <a:lvl6pPr marL="1828800" indent="0">
              <a:buNone/>
              <a:defRPr sz="700"/>
            </a:lvl6pPr>
            <a:lvl7pPr marL="2194560" indent="0">
              <a:buNone/>
              <a:defRPr sz="700"/>
            </a:lvl7pPr>
            <a:lvl8pPr marL="2560320" indent="0">
              <a:buNone/>
              <a:defRPr sz="700"/>
            </a:lvl8pPr>
            <a:lvl9pPr marL="2926080"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391990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0" y="2880363"/>
            <a:ext cx="4389120" cy="340043"/>
          </a:xfrm>
        </p:spPr>
        <p:txBody>
          <a:bodyPr anchor="b"/>
          <a:lstStyle>
            <a:lvl1pPr algn="l">
              <a:defRPr sz="1600" b="1"/>
            </a:lvl1pPr>
          </a:lstStyle>
          <a:p>
            <a:r>
              <a:rPr lang="en-US"/>
              <a:t>Click to edit Master title style</a:t>
            </a:r>
          </a:p>
        </p:txBody>
      </p:sp>
      <p:sp>
        <p:nvSpPr>
          <p:cNvPr id="3" name="Picture Placeholder 2"/>
          <p:cNvSpPr>
            <a:spLocks noGrp="1"/>
          </p:cNvSpPr>
          <p:nvPr>
            <p:ph type="pic" idx="1"/>
          </p:nvPr>
        </p:nvSpPr>
        <p:spPr>
          <a:xfrm>
            <a:off x="1433830" y="367665"/>
            <a:ext cx="4389120" cy="2468880"/>
          </a:xfrm>
        </p:spPr>
        <p:txBody>
          <a:bodyPr/>
          <a:lstStyle>
            <a:lvl1pPr marL="0" indent="0">
              <a:buNone/>
              <a:defRPr sz="2600"/>
            </a:lvl1pPr>
            <a:lvl2pPr marL="365760" indent="0">
              <a:buNone/>
              <a:defRPr sz="2200"/>
            </a:lvl2pPr>
            <a:lvl3pPr marL="731520" indent="0">
              <a:buNone/>
              <a:defRPr sz="190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dirty="0"/>
              <a:t>Click icon to add picture</a:t>
            </a:r>
          </a:p>
        </p:txBody>
      </p:sp>
      <p:sp>
        <p:nvSpPr>
          <p:cNvPr id="4" name="Text Placeholder 3"/>
          <p:cNvSpPr>
            <a:spLocks noGrp="1"/>
          </p:cNvSpPr>
          <p:nvPr>
            <p:ph type="body" sz="half" idx="2"/>
          </p:nvPr>
        </p:nvSpPr>
        <p:spPr>
          <a:xfrm>
            <a:off x="1433830" y="3220403"/>
            <a:ext cx="4389120" cy="482918"/>
          </a:xfrm>
        </p:spPr>
        <p:txBody>
          <a:bodyPr/>
          <a:lstStyle>
            <a:lvl1pPr marL="0" indent="0">
              <a:buNone/>
              <a:defRPr sz="1100"/>
            </a:lvl1pPr>
            <a:lvl2pPr marL="365760" indent="0">
              <a:buNone/>
              <a:defRPr sz="1000"/>
            </a:lvl2pPr>
            <a:lvl3pPr marL="731520" indent="0">
              <a:buNone/>
              <a:defRPr sz="800"/>
            </a:lvl3pPr>
            <a:lvl4pPr marL="1097280" indent="0">
              <a:buNone/>
              <a:defRPr sz="700"/>
            </a:lvl4pPr>
            <a:lvl5pPr marL="1463040" indent="0">
              <a:buNone/>
              <a:defRPr sz="700"/>
            </a:lvl5pPr>
            <a:lvl6pPr marL="1828800" indent="0">
              <a:buNone/>
              <a:defRPr sz="700"/>
            </a:lvl6pPr>
            <a:lvl7pPr marL="2194560" indent="0">
              <a:buNone/>
              <a:defRPr sz="700"/>
            </a:lvl7pPr>
            <a:lvl8pPr marL="2560320" indent="0">
              <a:buNone/>
              <a:defRPr sz="700"/>
            </a:lvl8pPr>
            <a:lvl9pPr marL="2926080"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366793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022607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164783"/>
            <a:ext cx="1645920" cy="351091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760" y="164783"/>
            <a:ext cx="4815840" cy="351091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384772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813731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458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530388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703714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7315200" cy="41148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dirty="0">
              <a:solidFill>
                <a:srgbClr val="787972"/>
              </a:solidFill>
              <a:latin typeface="Arial"/>
            </a:endParaRPr>
          </a:p>
        </p:txBody>
      </p:sp>
    </p:spTree>
    <p:extLst>
      <p:ext uri="{BB962C8B-B14F-4D97-AF65-F5344CB8AC3E}">
        <p14:creationId xmlns:p14="http://schemas.microsoft.com/office/powerpoint/2010/main" val="207361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0014337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65760" y="3813831"/>
            <a:ext cx="624840" cy="219075"/>
          </a:xfrm>
          <a:prstGeom prst="rect">
            <a:avLst/>
          </a:prstGeom>
        </p:spPr>
        <p:txBody>
          <a:bodyPr lIns="73003" tIns="36491" rIns="73003" bIns="36491"/>
          <a:lstStyle/>
          <a:p>
            <a:fld id="{0D8422DD-A41A-4E5D-8029-9F7A4091C193}" type="datetimeFigureOut">
              <a:rPr lang="en-US" smtClean="0">
                <a:solidFill>
                  <a:srgbClr val="787972"/>
                </a:solidFill>
              </a:rPr>
              <a:pPr/>
              <a:t>3/19/2020</a:t>
            </a:fld>
            <a:endParaRPr lang="en-US" dirty="0">
              <a:solidFill>
                <a:srgbClr val="787972"/>
              </a:solidFill>
            </a:endParaRPr>
          </a:p>
        </p:txBody>
      </p:sp>
      <p:sp>
        <p:nvSpPr>
          <p:cNvPr id="4" name="Footer Placeholder 3"/>
          <p:cNvSpPr>
            <a:spLocks noGrp="1"/>
          </p:cNvSpPr>
          <p:nvPr>
            <p:ph type="ftr" sz="quarter" idx="11"/>
          </p:nvPr>
        </p:nvSpPr>
        <p:spPr>
          <a:xfrm>
            <a:off x="1028700" y="3813831"/>
            <a:ext cx="5600700" cy="219075"/>
          </a:xfrm>
          <a:prstGeom prst="rect">
            <a:avLst/>
          </a:prstGeom>
        </p:spPr>
        <p:txBody>
          <a:bodyPr lIns="73003" tIns="36491" rIns="73003" bIns="36491"/>
          <a:lstStyle/>
          <a:p>
            <a:endParaRPr lang="en-US" dirty="0">
              <a:solidFill>
                <a:srgbClr val="787972"/>
              </a:solidFill>
            </a:endParaRPr>
          </a:p>
        </p:txBody>
      </p:sp>
      <p:sp>
        <p:nvSpPr>
          <p:cNvPr id="5" name="Slide Number Placeholder 4"/>
          <p:cNvSpPr>
            <a:spLocks noGrp="1"/>
          </p:cNvSpPr>
          <p:nvPr>
            <p:ph type="sldNum" sz="quarter" idx="12"/>
          </p:nvPr>
        </p:nvSpPr>
        <p:spPr>
          <a:xfrm>
            <a:off x="6667500" y="3813831"/>
            <a:ext cx="281940" cy="219075"/>
          </a:xfrm>
          <a:prstGeom prst="rect">
            <a:avLst/>
          </a:prstGeom>
        </p:spPr>
        <p:txBody>
          <a:bodyPr lIns="73003" tIns="36491" rIns="73003" bIns="36491"/>
          <a:lstStyle/>
          <a:p>
            <a:fld id="{696E8FB5-F7ED-4E90-B5C1-958EB4BE69F1}" type="slidenum">
              <a:rPr lang="en-US" smtClean="0">
                <a:solidFill>
                  <a:srgbClr val="787972"/>
                </a:solidFill>
              </a:rPr>
              <a:pPr/>
              <a:t>‹#›</a:t>
            </a:fld>
            <a:endParaRPr lang="en-US" dirty="0">
              <a:solidFill>
                <a:srgbClr val="787972"/>
              </a:solidFill>
            </a:endParaRPr>
          </a:p>
        </p:txBody>
      </p:sp>
      <p:sp>
        <p:nvSpPr>
          <p:cNvPr id="7" name="Title 1"/>
          <p:cNvSpPr>
            <a:spLocks noGrp="1"/>
          </p:cNvSpPr>
          <p:nvPr>
            <p:ph type="title"/>
          </p:nvPr>
        </p:nvSpPr>
        <p:spPr>
          <a:xfrm>
            <a:off x="365760" y="30480"/>
            <a:ext cx="6583680" cy="685800"/>
          </a:xfrm>
          <a:prstGeom prst="rect">
            <a:avLst/>
          </a:prstGeom>
        </p:spPr>
        <p:txBody>
          <a:bodyPr lIns="91253" tIns="45635" rIns="91253" bIns="45635"/>
          <a:lstStyle>
            <a:lvl1pPr>
              <a:defRPr sz="2700">
                <a:effectLst>
                  <a:outerShdw blurRad="50800" dist="38100" dir="2700000" algn="tl" rotWithShape="0">
                    <a:schemeClr val="accent4">
                      <a:alpha val="43000"/>
                    </a:schemeClr>
                  </a:outerShdw>
                </a:effectLst>
              </a:defRPr>
            </a:lvl1pPr>
          </a:lstStyle>
          <a:p>
            <a:r>
              <a:rPr lang="en-US" dirty="0"/>
              <a:t>Click to edit Master title style</a:t>
            </a:r>
          </a:p>
        </p:txBody>
      </p:sp>
    </p:spTree>
    <p:extLst>
      <p:ext uri="{BB962C8B-B14F-4D97-AF65-F5344CB8AC3E}">
        <p14:creationId xmlns:p14="http://schemas.microsoft.com/office/powerpoint/2010/main" val="415795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657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94076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2531178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64783"/>
            <a:ext cx="6583680" cy="685800"/>
          </a:xfrm>
          <a:prstGeom prst="rect">
            <a:avLst/>
          </a:prstGeom>
        </p:spPr>
        <p:txBody>
          <a:bodyPr lIns="91440" tIns="45720" rIns="91440" bIns="45720"/>
          <a:lstStyle>
            <a:lvl1pPr algn="ctr">
              <a:defRPr b="0" i="0">
                <a:latin typeface="Helvetica Light"/>
                <a:cs typeface="Helvetica Light"/>
              </a:defRPr>
            </a:lvl1pPr>
          </a:lstStyle>
          <a:p>
            <a:r>
              <a:rPr lang="en-US" dirty="0"/>
              <a:t>Click to edit Master title style</a:t>
            </a:r>
          </a:p>
        </p:txBody>
      </p:sp>
      <p:sp>
        <p:nvSpPr>
          <p:cNvPr id="3" name="Content Placeholder 2"/>
          <p:cNvSpPr>
            <a:spLocks noGrp="1"/>
          </p:cNvSpPr>
          <p:nvPr>
            <p:ph idx="1"/>
          </p:nvPr>
        </p:nvSpPr>
        <p:spPr>
          <a:xfrm>
            <a:off x="365760" y="960121"/>
            <a:ext cx="6583680" cy="2715578"/>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11"/>
            <a:ext cx="1706880" cy="219075"/>
          </a:xfrm>
          <a:prstGeom prst="rect">
            <a:avLst/>
          </a:prstGeom>
        </p:spPr>
        <p:txBody>
          <a:bodyPr lIns="91440" tIns="45720" rIns="91440" bIns="45720"/>
          <a:lstStyle/>
          <a:p>
            <a:fld id="{83033A90-4C35-FF43-8C93-0392EFBFF655}" type="datetimeFigureOut">
              <a:rPr lang="en-US" smtClean="0">
                <a:solidFill>
                  <a:prstClr val="black">
                    <a:tint val="75000"/>
                  </a:prstClr>
                </a:solidFill>
                <a:latin typeface="Calibri"/>
              </a:rPr>
              <a:pPr/>
              <a:t>3/19/2020</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a:xfrm>
            <a:off x="2499360" y="3813811"/>
            <a:ext cx="2316480" cy="219075"/>
          </a:xfrm>
          <a:prstGeom prst="rect">
            <a:avLst/>
          </a:prstGeom>
        </p:spPr>
        <p:txBody>
          <a:bodyPr lIns="91440" tIns="45720" rIns="91440" bIns="45720"/>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5242560" y="3813811"/>
            <a:ext cx="1706880" cy="219075"/>
          </a:xfrm>
          <a:prstGeom prst="rect">
            <a:avLst/>
          </a:prstGeom>
        </p:spPr>
        <p:txBody>
          <a:bodyPr lIns="91440" tIns="45720" rIns="91440" bIns="45720"/>
          <a:lstStyle/>
          <a:p>
            <a:fld id="{BB6F73CC-5BCE-F64D-94A7-760829E3E70F}"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9521842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79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242" tIns="45630" rIns="91242" bIns="45630"/>
          <a:lstStyle>
            <a:lvl1pPr eaLnBrk="1" hangingPunct="1">
              <a:spcBef>
                <a:spcPts val="143"/>
              </a:spcBef>
              <a:spcAft>
                <a:spcPts val="143"/>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683845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2"/>
            <a:ext cx="3303588" cy="3065462"/>
          </a:xfrm>
          <a:prstGeom prst="rect">
            <a:avLst/>
          </a:prstGeom>
        </p:spPr>
        <p:txBody>
          <a:bodyPr lIns="91242" tIns="45630" rIns="91242" bIns="45630">
            <a:normAutofit/>
          </a:bodyPr>
          <a:lstStyle>
            <a:lvl1pPr eaLnBrk="1" hangingPunct="1">
              <a:spcBef>
                <a:spcPts val="143"/>
              </a:spcBef>
              <a:spcAft>
                <a:spcPts val="143"/>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35" y="762645"/>
            <a:ext cx="3305175" cy="3041650"/>
          </a:xfrm>
          <a:prstGeom prst="rect">
            <a:avLst/>
          </a:prstGeom>
        </p:spPr>
        <p:txBody>
          <a:bodyPr lIns="91242" tIns="45630" rIns="91242" bIns="4563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8164789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472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278292"/>
            <a:ext cx="6217920" cy="882015"/>
          </a:xfrm>
          <a:prstGeom prst="rect">
            <a:avLst/>
          </a:prstGeom>
        </p:spPr>
        <p:txBody>
          <a:bodyPr lIns="72994" tIns="36486" rIns="72994" bIns="36486"/>
          <a:lstStyle/>
          <a:p>
            <a:r>
              <a:rPr lang="en-US"/>
              <a:t>Click to edit Master title style</a:t>
            </a:r>
          </a:p>
        </p:txBody>
      </p:sp>
      <p:sp>
        <p:nvSpPr>
          <p:cNvPr id="3" name="Subtitle 2"/>
          <p:cNvSpPr>
            <a:spLocks noGrp="1"/>
          </p:cNvSpPr>
          <p:nvPr>
            <p:ph type="subTitle" idx="1"/>
          </p:nvPr>
        </p:nvSpPr>
        <p:spPr>
          <a:xfrm>
            <a:off x="1097280" y="2331720"/>
            <a:ext cx="5120640" cy="1051560"/>
          </a:xfrm>
          <a:prstGeom prst="rect">
            <a:avLst/>
          </a:prstGeom>
        </p:spPr>
        <p:txBody>
          <a:bodyPr lIns="72994" tIns="36486" rIns="72994" bIns="36486"/>
          <a:lstStyle>
            <a:lvl1pPr marL="0" indent="0" algn="ctr">
              <a:buNone/>
              <a:defRPr>
                <a:solidFill>
                  <a:schemeClr val="tx1"/>
                </a:solidFill>
              </a:defRPr>
            </a:lvl1pPr>
            <a:lvl2pPr marL="364968" indent="0" algn="ctr">
              <a:buNone/>
              <a:defRPr>
                <a:solidFill>
                  <a:schemeClr val="tx1">
                    <a:tint val="75000"/>
                  </a:schemeClr>
                </a:solidFill>
              </a:defRPr>
            </a:lvl2pPr>
            <a:lvl3pPr marL="729945" indent="0" algn="ctr">
              <a:buNone/>
              <a:defRPr>
                <a:solidFill>
                  <a:schemeClr val="tx1">
                    <a:tint val="75000"/>
                  </a:schemeClr>
                </a:solidFill>
              </a:defRPr>
            </a:lvl3pPr>
            <a:lvl4pPr marL="1094909" indent="0" algn="ctr">
              <a:buNone/>
              <a:defRPr>
                <a:solidFill>
                  <a:schemeClr val="tx1">
                    <a:tint val="75000"/>
                  </a:schemeClr>
                </a:solidFill>
              </a:defRPr>
            </a:lvl4pPr>
            <a:lvl5pPr marL="1459889" indent="0" algn="ctr">
              <a:buNone/>
              <a:defRPr>
                <a:solidFill>
                  <a:schemeClr val="tx1">
                    <a:tint val="75000"/>
                  </a:schemeClr>
                </a:solidFill>
              </a:defRPr>
            </a:lvl5pPr>
            <a:lvl6pPr marL="1824849" indent="0" algn="ctr">
              <a:buNone/>
              <a:defRPr>
                <a:solidFill>
                  <a:schemeClr val="tx1">
                    <a:tint val="75000"/>
                  </a:schemeClr>
                </a:solidFill>
              </a:defRPr>
            </a:lvl6pPr>
            <a:lvl7pPr marL="2189825" indent="0" algn="ctr">
              <a:buNone/>
              <a:defRPr>
                <a:solidFill>
                  <a:schemeClr val="tx1">
                    <a:tint val="75000"/>
                  </a:schemeClr>
                </a:solidFill>
              </a:defRPr>
            </a:lvl7pPr>
            <a:lvl8pPr marL="2554796" indent="0" algn="ctr">
              <a:buNone/>
              <a:defRPr>
                <a:solidFill>
                  <a:schemeClr val="tx1">
                    <a:tint val="75000"/>
                  </a:schemeClr>
                </a:solidFill>
              </a:defRPr>
            </a:lvl8pPr>
            <a:lvl9pPr marL="291976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365760" y="3813829"/>
            <a:ext cx="1706880" cy="219075"/>
          </a:xfrm>
          <a:prstGeom prst="rect">
            <a:avLst/>
          </a:prstGeom>
        </p:spPr>
        <p:txBody>
          <a:bodyPr lIns="72994" tIns="36486" rIns="72994" bIns="36486"/>
          <a:lstStyle/>
          <a:p>
            <a:fld id="{E19AFA9C-475D-4047-92D9-028B4264C12B}" type="datetimeFigureOut">
              <a:rPr lang="en-US" smtClean="0">
                <a:solidFill>
                  <a:srgbClr val="787972"/>
                </a:solidFill>
              </a:rPr>
              <a:pPr/>
              <a:t>3/19/2020</a:t>
            </a:fld>
            <a:endParaRPr lang="en-US" dirty="0">
              <a:solidFill>
                <a:srgbClr val="787972"/>
              </a:solidFill>
            </a:endParaRPr>
          </a:p>
        </p:txBody>
      </p:sp>
      <p:sp>
        <p:nvSpPr>
          <p:cNvPr id="5" name="Footer Placeholder 4"/>
          <p:cNvSpPr>
            <a:spLocks noGrp="1"/>
          </p:cNvSpPr>
          <p:nvPr>
            <p:ph type="ftr" sz="quarter" idx="11"/>
          </p:nvPr>
        </p:nvSpPr>
        <p:spPr>
          <a:xfrm>
            <a:off x="2499360" y="3813829"/>
            <a:ext cx="2316480" cy="219075"/>
          </a:xfrm>
          <a:prstGeom prst="rect">
            <a:avLst/>
          </a:prstGeom>
        </p:spPr>
        <p:txBody>
          <a:bodyPr lIns="72994" tIns="36486" rIns="72994" bIns="36486"/>
          <a:lstStyle/>
          <a:p>
            <a:endParaRPr lang="en-US" dirty="0">
              <a:solidFill>
                <a:srgbClr val="787972"/>
              </a:solidFill>
            </a:endParaRPr>
          </a:p>
        </p:txBody>
      </p:sp>
      <p:sp>
        <p:nvSpPr>
          <p:cNvPr id="6" name="Slide Number Placeholder 5"/>
          <p:cNvSpPr>
            <a:spLocks noGrp="1"/>
          </p:cNvSpPr>
          <p:nvPr>
            <p:ph type="sldNum" sz="quarter" idx="12"/>
          </p:nvPr>
        </p:nvSpPr>
        <p:spPr>
          <a:xfrm>
            <a:off x="5242560" y="3813829"/>
            <a:ext cx="1706880" cy="219075"/>
          </a:xfrm>
          <a:prstGeom prst="rect">
            <a:avLst/>
          </a:prstGeom>
        </p:spPr>
        <p:txBody>
          <a:bodyPr lIns="72994" tIns="36486" rIns="72994" bIns="36486"/>
          <a:lstStyle/>
          <a:p>
            <a:fld id="{0C9EF6A4-C9A0-4F44-AA83-5864878FA867}" type="slidenum">
              <a:rPr lang="en-US" smtClean="0">
                <a:solidFill>
                  <a:srgbClr val="787972"/>
                </a:solidFill>
              </a:rPr>
              <a:pPr/>
              <a:t>‹#›</a:t>
            </a:fld>
            <a:endParaRPr lang="en-US" dirty="0">
              <a:solidFill>
                <a:srgbClr val="787972"/>
              </a:solidFill>
            </a:endParaRPr>
          </a:p>
        </p:txBody>
      </p:sp>
    </p:spTree>
    <p:extLst>
      <p:ext uri="{BB962C8B-B14F-4D97-AF65-F5344CB8AC3E}">
        <p14:creationId xmlns:p14="http://schemas.microsoft.com/office/powerpoint/2010/main" val="2059214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55369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838204"/>
            <a:ext cx="6583680" cy="2781300"/>
          </a:xfrm>
          <a:prstGeom prst="rect">
            <a:avLst/>
          </a:prstGeom>
        </p:spPr>
        <p:txBody>
          <a:bodyPr lIns="72846" tIns="36401" rIns="72846" bIns="364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49"/>
            <a:ext cx="624840" cy="219075"/>
          </a:xfrm>
          <a:prstGeom prst="rect">
            <a:avLst/>
          </a:prstGeom>
        </p:spPr>
        <p:txBody>
          <a:bodyPr lIns="72846" tIns="36401" rIns="72846" bIns="36401"/>
          <a:lstStyle/>
          <a:p>
            <a:fld id="{0D8422DD-A41A-4E5D-8029-9F7A4091C193}" type="datetimeFigureOut">
              <a:rPr lang="en-US" smtClean="0">
                <a:solidFill>
                  <a:srgbClr val="787972"/>
                </a:solidFill>
              </a:rPr>
              <a:pPr/>
              <a:t>3/19/2020</a:t>
            </a:fld>
            <a:endParaRPr lang="en-US" dirty="0">
              <a:solidFill>
                <a:srgbClr val="787972"/>
              </a:solidFill>
            </a:endParaRPr>
          </a:p>
        </p:txBody>
      </p:sp>
      <p:sp>
        <p:nvSpPr>
          <p:cNvPr id="5" name="Footer Placeholder 4"/>
          <p:cNvSpPr>
            <a:spLocks noGrp="1"/>
          </p:cNvSpPr>
          <p:nvPr>
            <p:ph type="ftr" sz="quarter" idx="11"/>
          </p:nvPr>
        </p:nvSpPr>
        <p:spPr>
          <a:xfrm>
            <a:off x="1028704" y="3813849"/>
            <a:ext cx="5600700" cy="219075"/>
          </a:xfrm>
          <a:prstGeom prst="rect">
            <a:avLst/>
          </a:prstGeom>
        </p:spPr>
        <p:txBody>
          <a:bodyPr lIns="72846" tIns="36401" rIns="72846" bIns="36401"/>
          <a:lstStyle/>
          <a:p>
            <a:endParaRPr lang="en-US" dirty="0">
              <a:solidFill>
                <a:srgbClr val="787972"/>
              </a:solidFill>
            </a:endParaRPr>
          </a:p>
        </p:txBody>
      </p:sp>
      <p:sp>
        <p:nvSpPr>
          <p:cNvPr id="6" name="Slide Number Placeholder 5"/>
          <p:cNvSpPr>
            <a:spLocks noGrp="1"/>
          </p:cNvSpPr>
          <p:nvPr>
            <p:ph type="sldNum" sz="quarter" idx="12"/>
          </p:nvPr>
        </p:nvSpPr>
        <p:spPr>
          <a:xfrm>
            <a:off x="6667504" y="3813849"/>
            <a:ext cx="281940" cy="219075"/>
          </a:xfrm>
          <a:prstGeom prst="rect">
            <a:avLst/>
          </a:prstGeom>
        </p:spPr>
        <p:txBody>
          <a:bodyPr lIns="72846" tIns="36401" rIns="72846" bIns="36401"/>
          <a:lstStyle/>
          <a:p>
            <a:fld id="{696E8FB5-F7ED-4E90-B5C1-958EB4BE69F1}" type="slidenum">
              <a:rPr lang="en-US" smtClean="0">
                <a:solidFill>
                  <a:srgbClr val="787972"/>
                </a:solidFill>
              </a:rPr>
              <a:pPr/>
              <a:t>‹#›</a:t>
            </a:fld>
            <a:endParaRPr lang="en-US" dirty="0">
              <a:solidFill>
                <a:srgbClr val="787972"/>
              </a:solidFill>
            </a:endParaRPr>
          </a:p>
        </p:txBody>
      </p:sp>
      <p:sp>
        <p:nvSpPr>
          <p:cNvPr id="9" name="Title 1"/>
          <p:cNvSpPr>
            <a:spLocks noGrp="1"/>
          </p:cNvSpPr>
          <p:nvPr>
            <p:ph type="title"/>
          </p:nvPr>
        </p:nvSpPr>
        <p:spPr>
          <a:xfrm>
            <a:off x="365760" y="30480"/>
            <a:ext cx="6583680" cy="685800"/>
          </a:xfrm>
          <a:prstGeom prst="rect">
            <a:avLst/>
          </a:prstGeom>
        </p:spPr>
        <p:txBody>
          <a:bodyPr lIns="91055" tIns="45545" rIns="91055" bIns="45545"/>
          <a:lstStyle>
            <a:lvl1pPr>
              <a:defRPr sz="2700">
                <a:effectLst>
                  <a:outerShdw blurRad="50800" dist="38100" dir="2700000" algn="tl" rotWithShape="0">
                    <a:schemeClr val="accent4">
                      <a:alpha val="43000"/>
                    </a:schemeClr>
                  </a:outerShdw>
                </a:effectLst>
              </a:defRPr>
            </a:lvl1pPr>
          </a:lstStyle>
          <a:p>
            <a:r>
              <a:rPr lang="en-US" dirty="0"/>
              <a:t>Click to edit Master title style</a:t>
            </a:r>
          </a:p>
        </p:txBody>
      </p:sp>
    </p:spTree>
    <p:extLst>
      <p:ext uri="{BB962C8B-B14F-4D97-AF65-F5344CB8AC3E}">
        <p14:creationId xmlns:p14="http://schemas.microsoft.com/office/powerpoint/2010/main" val="9793251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021" y="287639"/>
            <a:ext cx="6166290" cy="390419"/>
          </a:xfrm>
          <a:prstGeom prst="rect">
            <a:avLst/>
          </a:prstGeom>
        </p:spPr>
        <p:txBody>
          <a:bodyPr lIns="91242" tIns="45630" rIns="91242" bIns="45630"/>
          <a:lstStyle>
            <a:lvl1pPr algn="l">
              <a:defRPr sz="19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764542" y="726950"/>
            <a:ext cx="6160770" cy="3007234"/>
          </a:xfrm>
          <a:prstGeom prst="rect">
            <a:avLst/>
          </a:prstGeom>
        </p:spPr>
        <p:txBody>
          <a:bodyPr lIns="91242" tIns="45630" rIns="91242" bIns="4563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8790857"/>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764542" y="726950"/>
            <a:ext cx="6160770" cy="3007234"/>
          </a:xfrm>
          <a:prstGeom prst="rect">
            <a:avLst/>
          </a:prstGeom>
        </p:spPr>
        <p:txBody>
          <a:bodyPr lIns="91418" tIns="45710" rIns="91418" bIns="4571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4612696"/>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4620" y="3083560"/>
            <a:ext cx="1965960" cy="373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365760" y="1434014"/>
            <a:ext cx="6583680" cy="494778"/>
          </a:xfrm>
          <a:prstGeom prst="rect">
            <a:avLst/>
          </a:prstGeom>
        </p:spPr>
        <p:txBody>
          <a:bodyPr lIns="91418" tIns="45710" rIns="91418" bIns="45710">
            <a:noAutofit/>
          </a:bodyPr>
          <a:lstStyle>
            <a:lvl1pPr algn="ctr">
              <a:defRPr sz="29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282700" y="2547922"/>
            <a:ext cx="4847590" cy="164592"/>
          </a:xfrm>
          <a:prstGeom prst="rect">
            <a:avLst/>
          </a:prstGeom>
        </p:spPr>
        <p:txBody>
          <a:bodyPr wrap="none" lIns="91418" tIns="45710" rIns="91418" bIns="45710" anchor="ctr" anchorCtr="1">
            <a:noAutofit/>
          </a:bodyPr>
          <a:lstStyle>
            <a:lvl1pPr algn="ctr">
              <a:buNone/>
              <a:defRPr sz="1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13" name="Subtitle 2"/>
          <p:cNvSpPr>
            <a:spLocks noGrp="1"/>
          </p:cNvSpPr>
          <p:nvPr>
            <p:ph type="subTitle" idx="1"/>
          </p:nvPr>
        </p:nvSpPr>
        <p:spPr>
          <a:xfrm>
            <a:off x="365760" y="1928793"/>
            <a:ext cx="6583680" cy="369518"/>
          </a:xfrm>
          <a:prstGeom prst="rect">
            <a:avLst/>
          </a:prstGeom>
        </p:spPr>
        <p:txBody>
          <a:bodyPr lIns="91418" tIns="45710" rIns="91418" bIns="45710">
            <a:noAutofit/>
          </a:bodyPr>
          <a:lstStyle>
            <a:lvl1pPr marL="0" indent="0" algn="ctr">
              <a:buNone/>
              <a:defRPr sz="1700" cap="small" spc="240">
                <a:solidFill>
                  <a:srgbClr val="A4001D"/>
                </a:solidFill>
              </a:defRPr>
            </a:lvl1pPr>
            <a:lvl2pPr marL="364968" indent="0" algn="ctr">
              <a:buNone/>
              <a:defRPr>
                <a:solidFill>
                  <a:schemeClr val="tx1">
                    <a:tint val="75000"/>
                  </a:schemeClr>
                </a:solidFill>
              </a:defRPr>
            </a:lvl2pPr>
            <a:lvl3pPr marL="729945" indent="0" algn="ctr">
              <a:buNone/>
              <a:defRPr>
                <a:solidFill>
                  <a:schemeClr val="tx1">
                    <a:tint val="75000"/>
                  </a:schemeClr>
                </a:solidFill>
              </a:defRPr>
            </a:lvl3pPr>
            <a:lvl4pPr marL="1094909" indent="0" algn="ctr">
              <a:buNone/>
              <a:defRPr>
                <a:solidFill>
                  <a:schemeClr val="tx1">
                    <a:tint val="75000"/>
                  </a:schemeClr>
                </a:solidFill>
              </a:defRPr>
            </a:lvl4pPr>
            <a:lvl5pPr marL="1459889" indent="0" algn="ctr">
              <a:buNone/>
              <a:defRPr>
                <a:solidFill>
                  <a:schemeClr val="tx1">
                    <a:tint val="75000"/>
                  </a:schemeClr>
                </a:solidFill>
              </a:defRPr>
            </a:lvl5pPr>
            <a:lvl6pPr marL="1824849" indent="0" algn="ctr">
              <a:buNone/>
              <a:defRPr>
                <a:solidFill>
                  <a:schemeClr val="tx1">
                    <a:tint val="75000"/>
                  </a:schemeClr>
                </a:solidFill>
              </a:defRPr>
            </a:lvl6pPr>
            <a:lvl7pPr marL="2189825" indent="0" algn="ctr">
              <a:buNone/>
              <a:defRPr>
                <a:solidFill>
                  <a:schemeClr val="tx1">
                    <a:tint val="75000"/>
                  </a:schemeClr>
                </a:solidFill>
              </a:defRPr>
            </a:lvl7pPr>
            <a:lvl8pPr marL="2554796" indent="0" algn="ctr">
              <a:buNone/>
              <a:defRPr>
                <a:solidFill>
                  <a:schemeClr val="tx1">
                    <a:tint val="75000"/>
                  </a:schemeClr>
                </a:solidFill>
              </a:defRPr>
            </a:lvl8pPr>
            <a:lvl9pPr marL="291976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965950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Title 1"/>
          <p:cNvSpPr>
            <a:spLocks noGrp="1"/>
          </p:cNvSpPr>
          <p:nvPr>
            <p:ph type="title"/>
          </p:nvPr>
        </p:nvSpPr>
        <p:spPr>
          <a:xfrm>
            <a:off x="1282702" y="1231012"/>
            <a:ext cx="2363470" cy="740664"/>
          </a:xfrm>
          <a:prstGeom prst="rect">
            <a:avLst/>
          </a:prstGeom>
        </p:spPr>
        <p:txBody>
          <a:bodyPr lIns="91418" tIns="45710" rIns="91418" bIns="45710"/>
          <a:lstStyle>
            <a:lvl1pPr algn="r">
              <a:defRPr sz="1600" b="1">
                <a:solidFill>
                  <a:schemeClr val="tx1"/>
                </a:solidFill>
              </a:defRPr>
            </a:lvl1pPr>
          </a:lstStyle>
          <a:p>
            <a:r>
              <a:rPr lang="en-US" dirty="0"/>
              <a:t>Click to edit Master title style</a:t>
            </a:r>
          </a:p>
        </p:txBody>
      </p:sp>
      <p:sp>
        <p:nvSpPr>
          <p:cNvPr id="13" name="Text Placeholder 3"/>
          <p:cNvSpPr>
            <a:spLocks noGrp="1"/>
          </p:cNvSpPr>
          <p:nvPr>
            <p:ph type="body" sz="half" idx="2"/>
          </p:nvPr>
        </p:nvSpPr>
        <p:spPr>
          <a:xfrm>
            <a:off x="1282702" y="2057400"/>
            <a:ext cx="2363470" cy="746380"/>
          </a:xfrm>
          <a:prstGeom prst="rect">
            <a:avLst/>
          </a:prstGeom>
        </p:spPr>
        <p:txBody>
          <a:bodyPr lIns="91418" tIns="45710" rIns="91418" bIns="45710"/>
          <a:lstStyle>
            <a:lvl1pPr marL="0" indent="0" algn="r">
              <a:buNone/>
              <a:defRPr sz="1000" cap="all" spc="240">
                <a:solidFill>
                  <a:srgbClr val="A4001D"/>
                </a:solidFill>
              </a:defRPr>
            </a:lvl1pPr>
            <a:lvl2pPr marL="364968" indent="0">
              <a:buNone/>
              <a:defRPr sz="1000"/>
            </a:lvl2pPr>
            <a:lvl3pPr marL="729945" indent="0">
              <a:buNone/>
              <a:defRPr sz="800"/>
            </a:lvl3pPr>
            <a:lvl4pPr marL="1094909" indent="0">
              <a:buNone/>
              <a:defRPr sz="700"/>
            </a:lvl4pPr>
            <a:lvl5pPr marL="1459889" indent="0">
              <a:buNone/>
              <a:defRPr sz="700"/>
            </a:lvl5pPr>
            <a:lvl6pPr marL="1824849" indent="0">
              <a:buNone/>
              <a:defRPr sz="700"/>
            </a:lvl6pPr>
            <a:lvl7pPr marL="2189825" indent="0">
              <a:buNone/>
              <a:defRPr sz="700"/>
            </a:lvl7pPr>
            <a:lvl8pPr marL="2554796" indent="0">
              <a:buNone/>
              <a:defRPr sz="700"/>
            </a:lvl8pPr>
            <a:lvl9pPr marL="2919769" indent="0">
              <a:buNone/>
              <a:defRPr sz="700"/>
            </a:lvl9pPr>
          </a:lstStyle>
          <a:p>
            <a:pPr lvl="0"/>
            <a:r>
              <a:rPr lang="en-US" dirty="0"/>
              <a:t>Click to edit Master text styles</a:t>
            </a:r>
          </a:p>
        </p:txBody>
      </p:sp>
      <p:sp>
        <p:nvSpPr>
          <p:cNvPr id="7" name="Picture Placeholder 16"/>
          <p:cNvSpPr>
            <a:spLocks noGrp="1"/>
          </p:cNvSpPr>
          <p:nvPr>
            <p:ph type="pic" sz="quarter" idx="13"/>
          </p:nvPr>
        </p:nvSpPr>
        <p:spPr>
          <a:xfrm>
            <a:off x="3732530" y="1228090"/>
            <a:ext cx="1560830" cy="1560830"/>
          </a:xfrm>
          <a:prstGeom prst="rect">
            <a:avLst/>
          </a:prstGeom>
          <a:blipFill rotWithShape="1">
            <a:blip r:embed="rId2"/>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lIns="91418" tIns="45710" rIns="91418" bIns="45710"/>
          <a:lstStyle>
            <a:lvl1pPr>
              <a:buNone/>
              <a:defRPr sz="1000"/>
            </a:lvl1pPr>
          </a:lstStyle>
          <a:p>
            <a:pPr lvl="0"/>
            <a:r>
              <a:rPr lang="en-US" noProof="0" dirty="0"/>
              <a:t>Drag picture to placeholder or click icon to add</a:t>
            </a:r>
          </a:p>
        </p:txBody>
      </p:sp>
    </p:spTree>
    <p:extLst>
      <p:ext uri="{BB962C8B-B14F-4D97-AF65-F5344CB8AC3E}">
        <p14:creationId xmlns:p14="http://schemas.microsoft.com/office/powerpoint/2010/main" val="954745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764542" y="726950"/>
            <a:ext cx="6160770" cy="3007234"/>
          </a:xfrm>
          <a:prstGeom prst="rect">
            <a:avLst/>
          </a:prstGeom>
        </p:spPr>
        <p:txBody>
          <a:bodyPr lIns="91418" tIns="45710" rIns="91418" bIns="45710"/>
          <a:lstStyle>
            <a:lvl2pPr marL="0" indent="0">
              <a:buFont typeface="Arial"/>
              <a:buNone/>
              <a:defRPr baseline="0"/>
            </a:lvl2pPr>
            <a:lvl3pPr marL="274996" indent="0">
              <a:buNone/>
              <a:defRPr/>
            </a:lvl3pPr>
            <a:lvl4pPr marL="548722" indent="0">
              <a:buNone/>
              <a:defRPr/>
            </a:lvl4pPr>
            <a:lvl5pPr marL="823718" indent="0">
              <a:buNone/>
              <a:defRPr/>
            </a:lvl5pPr>
          </a:lstStyle>
          <a:p>
            <a:pPr lvl="0"/>
            <a:r>
              <a:rPr lang="en-US" dirty="0"/>
              <a:t>Click to edit Master text styles</a:t>
            </a:r>
          </a:p>
        </p:txBody>
      </p:sp>
    </p:spTree>
    <p:extLst>
      <p:ext uri="{BB962C8B-B14F-4D97-AF65-F5344CB8AC3E}">
        <p14:creationId xmlns:p14="http://schemas.microsoft.com/office/powerpoint/2010/main" val="32001134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48260" y="6350"/>
            <a:ext cx="365760" cy="365760"/>
          </a:xfrm>
          <a:prstGeom prst="rect">
            <a:avLst/>
          </a:prstGeom>
        </p:spPr>
        <p:txBody>
          <a:bodyPr wrap="none" lIns="36486" tIns="0" rIns="36486" bIns="0" anchor="ctr" anchorCtr="1"/>
          <a:lstStyle>
            <a:lvl1pPr algn="ctr" eaLnBrk="1" latinLnBrk="0" hangingPunct="1">
              <a:defRPr kumimoji="0" sz="1200">
                <a:solidFill>
                  <a:schemeClr val="tx1">
                    <a:lumMod val="50000"/>
                    <a:lumOff val="50000"/>
                  </a:schemeClr>
                </a:solidFill>
              </a:defRPr>
            </a:lvl1pPr>
          </a:lstStyle>
          <a:p>
            <a:pPr defTabSz="364968" fontAlgn="auto">
              <a:spcBef>
                <a:spcPts val="0"/>
              </a:spcBef>
              <a:spcAft>
                <a:spcPts val="0"/>
              </a:spcAft>
              <a:defRPr/>
            </a:pPr>
            <a:fld id="{9D6A14D3-28C3-BC41-BF04-08126DB104EC}" type="slidenum">
              <a:rPr lang="en-US" sz="800" smtClean="0">
                <a:solidFill>
                  <a:srgbClr val="000000">
                    <a:lumMod val="50000"/>
                    <a:lumOff val="50000"/>
                  </a:srgbClr>
                </a:solidFill>
                <a:latin typeface="Arial"/>
              </a:rPr>
              <a:pPr defTabSz="364968" fontAlgn="auto">
                <a:spcBef>
                  <a:spcPts val="0"/>
                </a:spcBef>
                <a:spcAft>
                  <a:spcPts val="0"/>
                </a:spcAft>
                <a:defRPr/>
              </a:pPr>
              <a:t>‹#›</a:t>
            </a:fld>
            <a:endParaRPr lang="en-US" sz="800" dirty="0">
              <a:solidFill>
                <a:srgbClr val="000000">
                  <a:lumMod val="50000"/>
                  <a:lumOff val="50000"/>
                </a:srgbClr>
              </a:solidFill>
              <a:latin typeface="Arial"/>
            </a:endParaRPr>
          </a:p>
        </p:txBody>
      </p:sp>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759464" y="726950"/>
            <a:ext cx="3030220" cy="300723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3901440" y="726950"/>
            <a:ext cx="3023870" cy="300723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9453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759021" y="726948"/>
            <a:ext cx="6166290" cy="1453286"/>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759462" y="2273052"/>
            <a:ext cx="6165850" cy="1453286"/>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33202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759464" y="726950"/>
            <a:ext cx="3030220" cy="300723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3901440" y="726949"/>
            <a:ext cx="3023870" cy="1458468"/>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3901440" y="2269998"/>
            <a:ext cx="3023870" cy="146418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55537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759464" y="726949"/>
            <a:ext cx="3030220" cy="1458468"/>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764544" y="2272495"/>
            <a:ext cx="3025140" cy="1461691"/>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3901440" y="726949"/>
            <a:ext cx="3023870" cy="1458468"/>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3901440" y="2272495"/>
            <a:ext cx="3023870" cy="1461691"/>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186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278285"/>
            <a:ext cx="6217920" cy="882015"/>
          </a:xfrm>
        </p:spPr>
        <p:txBody>
          <a:bodyPr/>
          <a:lstStyle/>
          <a:p>
            <a:r>
              <a:rPr lang="en-US"/>
              <a:t>Click to edit Master title style</a:t>
            </a:r>
          </a:p>
        </p:txBody>
      </p:sp>
      <p:sp>
        <p:nvSpPr>
          <p:cNvPr id="3" name="Subtitle 2"/>
          <p:cNvSpPr>
            <a:spLocks noGrp="1"/>
          </p:cNvSpPr>
          <p:nvPr>
            <p:ph type="subTitle" idx="1"/>
          </p:nvPr>
        </p:nvSpPr>
        <p:spPr>
          <a:xfrm>
            <a:off x="1097280" y="2331720"/>
            <a:ext cx="5120640" cy="1051560"/>
          </a:xfrm>
        </p:spPr>
        <p:txBody>
          <a:bodyPr/>
          <a:lstStyle>
            <a:lvl1pPr marL="0" indent="0" algn="ctr">
              <a:buNone/>
              <a:defRPr>
                <a:solidFill>
                  <a:schemeClr val="tx1"/>
                </a:solidFill>
              </a:defRPr>
            </a:lvl1pPr>
            <a:lvl2pPr marL="365760" indent="0" algn="ctr">
              <a:buNone/>
              <a:defRPr>
                <a:solidFill>
                  <a:schemeClr val="tx1">
                    <a:tint val="75000"/>
                  </a:schemeClr>
                </a:solidFill>
              </a:defRPr>
            </a:lvl2pPr>
            <a:lvl3pPr marL="731520" indent="0" algn="ctr">
              <a:buNone/>
              <a:defRPr>
                <a:solidFill>
                  <a:schemeClr val="tx1">
                    <a:tint val="75000"/>
                  </a:schemeClr>
                </a:solidFill>
              </a:defRPr>
            </a:lvl3pPr>
            <a:lvl4pPr marL="1097280" indent="0" algn="ctr">
              <a:buNone/>
              <a:defRPr>
                <a:solidFill>
                  <a:schemeClr val="tx1">
                    <a:tint val="75000"/>
                  </a:schemeClr>
                </a:solidFill>
              </a:defRPr>
            </a:lvl4pPr>
            <a:lvl5pPr marL="1463040" indent="0" algn="ctr">
              <a:buNone/>
              <a:defRPr>
                <a:solidFill>
                  <a:schemeClr val="tx1">
                    <a:tint val="75000"/>
                  </a:schemeClr>
                </a:solidFill>
              </a:defRPr>
            </a:lvl5pPr>
            <a:lvl6pPr marL="1828800" indent="0" algn="ctr">
              <a:buNone/>
              <a:defRPr>
                <a:solidFill>
                  <a:schemeClr val="tx1">
                    <a:tint val="75000"/>
                  </a:schemeClr>
                </a:solidFill>
              </a:defRPr>
            </a:lvl6pPr>
            <a:lvl7pPr marL="2194560" indent="0" algn="ctr">
              <a:buNone/>
              <a:defRPr>
                <a:solidFill>
                  <a:schemeClr val="tx1">
                    <a:tint val="75000"/>
                  </a:schemeClr>
                </a:solidFill>
              </a:defRPr>
            </a:lvl7pPr>
            <a:lvl8pPr marL="2560320" indent="0" algn="ctr">
              <a:buNone/>
              <a:defRPr>
                <a:solidFill>
                  <a:schemeClr val="tx1">
                    <a:tint val="75000"/>
                  </a:schemeClr>
                </a:solidFill>
              </a:defRPr>
            </a:lvl8pPr>
            <a:lvl9pPr marL="29260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415583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242" tIns="45630" rIns="91242" bIns="45630"/>
          <a:lstStyle>
            <a:lvl1pPr marL="272464" indent="-272464" eaLnBrk="1" hangingPunct="1">
              <a:spcBef>
                <a:spcPts val="143"/>
              </a:spcBef>
              <a:spcAft>
                <a:spcPts val="143"/>
              </a:spcAft>
              <a:buClr>
                <a:schemeClr val="accent6"/>
              </a:buClr>
              <a:buFont typeface="Wingdings" pitchFamily="-112" charset="2"/>
              <a:buChar char="§"/>
              <a:defRPr>
                <a:latin typeface="Helvetica Light"/>
                <a:cs typeface="Helvetica Light"/>
              </a:defRPr>
            </a:lvl1pPr>
            <a:lvl2pPr>
              <a:defRPr/>
            </a:lvl2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777556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838204"/>
            <a:ext cx="6583680" cy="2781300"/>
          </a:xfrm>
          <a:prstGeom prst="rect">
            <a:avLst/>
          </a:prstGeom>
        </p:spPr>
        <p:txBody>
          <a:bodyPr lIns="72846" tIns="36401" rIns="72846" bIns="364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49"/>
            <a:ext cx="624840" cy="219075"/>
          </a:xfrm>
          <a:prstGeom prst="rect">
            <a:avLst/>
          </a:prstGeom>
        </p:spPr>
        <p:txBody>
          <a:bodyPr lIns="72846" tIns="36401" rIns="72846" bIns="36401"/>
          <a:lstStyle/>
          <a:p>
            <a:pPr defTabSz="364968"/>
            <a:fld id="{0D8422DD-A41A-4E5D-8029-9F7A4091C193}" type="datetimeFigureOut">
              <a:rPr lang="en-US" smtClean="0">
                <a:solidFill>
                  <a:srgbClr val="787972"/>
                </a:solidFill>
                <a:latin typeface="Source Sans Pro" charset="0"/>
              </a:rPr>
              <a:pPr defTabSz="364968"/>
              <a:t>3/19/2020</a:t>
            </a:fld>
            <a:endParaRPr lang="en-US" dirty="0">
              <a:solidFill>
                <a:srgbClr val="787972"/>
              </a:solidFill>
              <a:latin typeface="Source Sans Pro" charset="0"/>
            </a:endParaRPr>
          </a:p>
        </p:txBody>
      </p:sp>
      <p:sp>
        <p:nvSpPr>
          <p:cNvPr id="5" name="Footer Placeholder 4"/>
          <p:cNvSpPr>
            <a:spLocks noGrp="1"/>
          </p:cNvSpPr>
          <p:nvPr>
            <p:ph type="ftr" sz="quarter" idx="11"/>
          </p:nvPr>
        </p:nvSpPr>
        <p:spPr>
          <a:xfrm>
            <a:off x="1028704" y="3813849"/>
            <a:ext cx="5600700" cy="219075"/>
          </a:xfrm>
          <a:prstGeom prst="rect">
            <a:avLst/>
          </a:prstGeom>
        </p:spPr>
        <p:txBody>
          <a:bodyPr lIns="72846" tIns="36401" rIns="72846" bIns="36401"/>
          <a:lstStyle/>
          <a:p>
            <a:pPr defTabSz="364968"/>
            <a:endParaRPr lang="en-US" dirty="0">
              <a:solidFill>
                <a:srgbClr val="787972"/>
              </a:solidFill>
              <a:latin typeface="Source Sans Pro" charset="0"/>
            </a:endParaRPr>
          </a:p>
        </p:txBody>
      </p:sp>
      <p:sp>
        <p:nvSpPr>
          <p:cNvPr id="6" name="Slide Number Placeholder 5"/>
          <p:cNvSpPr>
            <a:spLocks noGrp="1"/>
          </p:cNvSpPr>
          <p:nvPr>
            <p:ph type="sldNum" sz="quarter" idx="12"/>
          </p:nvPr>
        </p:nvSpPr>
        <p:spPr>
          <a:xfrm>
            <a:off x="6667504" y="3813849"/>
            <a:ext cx="281940" cy="219075"/>
          </a:xfrm>
          <a:prstGeom prst="rect">
            <a:avLst/>
          </a:prstGeom>
        </p:spPr>
        <p:txBody>
          <a:bodyPr lIns="72846" tIns="36401" rIns="72846" bIns="36401"/>
          <a:lstStyle/>
          <a:p>
            <a:fld id="{696E8FB5-F7ED-4E90-B5C1-958EB4BE69F1}" type="slidenum">
              <a:rPr lang="en-US" smtClean="0">
                <a:solidFill>
                  <a:srgbClr val="787972"/>
                </a:solidFill>
              </a:rPr>
              <a:pPr/>
              <a:t>‹#›</a:t>
            </a:fld>
            <a:endParaRPr lang="en-US" dirty="0">
              <a:solidFill>
                <a:srgbClr val="787972"/>
              </a:solidFill>
            </a:endParaRPr>
          </a:p>
        </p:txBody>
      </p:sp>
      <p:sp>
        <p:nvSpPr>
          <p:cNvPr id="9" name="Title 1"/>
          <p:cNvSpPr>
            <a:spLocks noGrp="1"/>
          </p:cNvSpPr>
          <p:nvPr>
            <p:ph type="title"/>
          </p:nvPr>
        </p:nvSpPr>
        <p:spPr>
          <a:xfrm>
            <a:off x="365760" y="30480"/>
            <a:ext cx="6583680" cy="685800"/>
          </a:xfrm>
          <a:prstGeom prst="rect">
            <a:avLst/>
          </a:prstGeom>
        </p:spPr>
        <p:txBody>
          <a:bodyPr lIns="91055" tIns="45545" rIns="91055" bIns="45545"/>
          <a:lstStyle>
            <a:lvl1pPr>
              <a:defRPr sz="2700">
                <a:effectLst>
                  <a:outerShdw blurRad="50800" dist="38100" dir="2700000" algn="tl" rotWithShape="0">
                    <a:schemeClr val="accent4">
                      <a:alpha val="43000"/>
                    </a:schemeClr>
                  </a:outerShdw>
                </a:effectLst>
              </a:defRPr>
            </a:lvl1pPr>
          </a:lstStyle>
          <a:p>
            <a:r>
              <a:rPr lang="en-US" dirty="0"/>
              <a:t>Click to edit Master title style</a:t>
            </a:r>
          </a:p>
        </p:txBody>
      </p:sp>
    </p:spTree>
    <p:extLst>
      <p:ext uri="{BB962C8B-B14F-4D97-AF65-F5344CB8AC3E}">
        <p14:creationId xmlns:p14="http://schemas.microsoft.com/office/powerpoint/2010/main" val="28187437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0911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6254983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658"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7883261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8787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64783"/>
            <a:ext cx="6583680" cy="6858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365760" y="3813811"/>
            <a:ext cx="1706880" cy="219075"/>
          </a:xfrm>
          <a:prstGeom prst="rect">
            <a:avLst/>
          </a:prstGeom>
        </p:spPr>
        <p:txBody>
          <a:bodyPr/>
          <a:lstStyle/>
          <a:p>
            <a:fld id="{E19AFA9C-475D-4047-92D9-028B4264C12B}" type="datetimeFigureOut">
              <a:rPr lang="en-US" smtClean="0">
                <a:solidFill>
                  <a:srgbClr val="787972"/>
                </a:solidFill>
              </a:rPr>
              <a:pPr/>
              <a:t>3/19/2020</a:t>
            </a:fld>
            <a:endParaRPr lang="en-US" dirty="0">
              <a:solidFill>
                <a:srgbClr val="787972"/>
              </a:solidFill>
            </a:endParaRPr>
          </a:p>
        </p:txBody>
      </p:sp>
      <p:sp>
        <p:nvSpPr>
          <p:cNvPr id="4" name="Footer Placeholder 3"/>
          <p:cNvSpPr>
            <a:spLocks noGrp="1"/>
          </p:cNvSpPr>
          <p:nvPr>
            <p:ph type="ftr" sz="quarter" idx="11"/>
          </p:nvPr>
        </p:nvSpPr>
        <p:spPr>
          <a:xfrm>
            <a:off x="2499360" y="3813811"/>
            <a:ext cx="2316480" cy="219075"/>
          </a:xfrm>
          <a:prstGeom prst="rect">
            <a:avLst/>
          </a:prstGeom>
        </p:spPr>
        <p:txBody>
          <a:bodyPr/>
          <a:lstStyle/>
          <a:p>
            <a:endParaRPr lang="en-US" dirty="0">
              <a:solidFill>
                <a:srgbClr val="787972"/>
              </a:solidFill>
            </a:endParaRPr>
          </a:p>
        </p:txBody>
      </p:sp>
      <p:sp>
        <p:nvSpPr>
          <p:cNvPr id="5" name="Slide Number Placeholder 4"/>
          <p:cNvSpPr>
            <a:spLocks noGrp="1"/>
          </p:cNvSpPr>
          <p:nvPr>
            <p:ph type="sldNum" sz="quarter" idx="12"/>
          </p:nvPr>
        </p:nvSpPr>
        <p:spPr>
          <a:xfrm>
            <a:off x="5242560" y="3813811"/>
            <a:ext cx="1706880" cy="219075"/>
          </a:xfrm>
          <a:prstGeom prst="rect">
            <a:avLst/>
          </a:prstGeom>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33600411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64783"/>
            <a:ext cx="6583680" cy="685800"/>
          </a:xfrm>
          <a:prstGeom prst="rect">
            <a:avLst/>
          </a:prstGeom>
        </p:spPr>
        <p:txBody>
          <a:bodyPr lIns="91440" tIns="45720" rIns="91440" bIns="45720"/>
          <a:lstStyle>
            <a:lvl1pPr algn="ctr">
              <a:defRPr b="0" i="0">
                <a:latin typeface="Helvetica Light"/>
                <a:cs typeface="Helvetica Light"/>
              </a:defRPr>
            </a:lvl1pPr>
          </a:lstStyle>
          <a:p>
            <a:r>
              <a:rPr lang="en-US" dirty="0"/>
              <a:t>Click to edit Master title style</a:t>
            </a:r>
          </a:p>
        </p:txBody>
      </p:sp>
      <p:sp>
        <p:nvSpPr>
          <p:cNvPr id="3" name="Content Placeholder 2"/>
          <p:cNvSpPr>
            <a:spLocks noGrp="1"/>
          </p:cNvSpPr>
          <p:nvPr>
            <p:ph idx="1"/>
          </p:nvPr>
        </p:nvSpPr>
        <p:spPr>
          <a:xfrm>
            <a:off x="365760" y="960121"/>
            <a:ext cx="6583680" cy="2715578"/>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11"/>
            <a:ext cx="1706880" cy="219075"/>
          </a:xfrm>
          <a:prstGeom prst="rect">
            <a:avLst/>
          </a:prstGeom>
        </p:spPr>
        <p:txBody>
          <a:bodyPr lIns="91440" tIns="45720" rIns="91440" bIns="45720"/>
          <a:lstStyle/>
          <a:p>
            <a:fld id="{83033A90-4C35-FF43-8C93-0392EFBFF655}" type="datetimeFigureOut">
              <a:rPr lang="en-US" smtClean="0">
                <a:solidFill>
                  <a:prstClr val="black">
                    <a:tint val="75000"/>
                  </a:prstClr>
                </a:solidFill>
                <a:latin typeface="Calibri"/>
              </a:rPr>
              <a:pPr/>
              <a:t>3/19/2020</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a:xfrm>
            <a:off x="2499360" y="3813811"/>
            <a:ext cx="2316480" cy="219075"/>
          </a:xfrm>
          <a:prstGeom prst="rect">
            <a:avLst/>
          </a:prstGeom>
        </p:spPr>
        <p:txBody>
          <a:bodyPr lIns="91440" tIns="45720" rIns="91440" bIns="45720"/>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5242560" y="3813811"/>
            <a:ext cx="1706880" cy="219075"/>
          </a:xfrm>
          <a:prstGeom prst="rect">
            <a:avLst/>
          </a:prstGeom>
        </p:spPr>
        <p:txBody>
          <a:bodyPr lIns="91440" tIns="45720" rIns="91440" bIns="45720"/>
          <a:lstStyle/>
          <a:p>
            <a:fld id="{BB6F73CC-5BCE-F64D-94A7-760829E3E70F}"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7611895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0932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04623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732437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050727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0058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7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73418"/>
            <a:ext cx="5486400" cy="1432560"/>
          </a:xfrm>
        </p:spPr>
        <p:txBody>
          <a:bodyPr anchor="b"/>
          <a:lstStyle>
            <a:lvl1pPr algn="ctr">
              <a:defRPr sz="3600"/>
            </a:lvl1pPr>
          </a:lstStyle>
          <a:p>
            <a:r>
              <a:rPr lang="en-US"/>
              <a:t>Click to edit Master title style</a:t>
            </a:r>
          </a:p>
        </p:txBody>
      </p:sp>
      <p:sp>
        <p:nvSpPr>
          <p:cNvPr id="3" name="Subtitle 2"/>
          <p:cNvSpPr>
            <a:spLocks noGrp="1"/>
          </p:cNvSpPr>
          <p:nvPr>
            <p:ph type="subTitle" idx="1"/>
          </p:nvPr>
        </p:nvSpPr>
        <p:spPr>
          <a:xfrm>
            <a:off x="914400" y="2161223"/>
            <a:ext cx="5486400" cy="993457"/>
          </a:xfrm>
        </p:spPr>
        <p:txBody>
          <a:bodyPr/>
          <a:lstStyle>
            <a:lvl1pPr marL="0" indent="0" algn="ctr">
              <a:buNone/>
              <a:defRPr sz="1440"/>
            </a:lvl1pPr>
            <a:lvl2pPr marL="274320" indent="0" algn="ctr">
              <a:buNone/>
              <a:defRPr sz="1200"/>
            </a:lvl2pPr>
            <a:lvl3pPr marL="548640" indent="0" algn="ctr">
              <a:buNone/>
              <a:defRPr sz="1080"/>
            </a:lvl3pPr>
            <a:lvl4pPr marL="822960" indent="0" algn="ctr">
              <a:buNone/>
              <a:defRPr sz="960"/>
            </a:lvl4pPr>
            <a:lvl5pPr marL="1097280" indent="0" algn="ctr">
              <a:buNone/>
              <a:defRPr sz="960"/>
            </a:lvl5pPr>
            <a:lvl6pPr marL="1371600" indent="0" algn="ctr">
              <a:buNone/>
              <a:defRPr sz="960"/>
            </a:lvl6pPr>
            <a:lvl7pPr marL="1645920" indent="0" algn="ctr">
              <a:buNone/>
              <a:defRPr sz="960"/>
            </a:lvl7pPr>
            <a:lvl8pPr marL="1920240" indent="0" algn="ctr">
              <a:buNone/>
              <a:defRPr sz="960"/>
            </a:lvl8pPr>
            <a:lvl9pPr marL="2194560" indent="0" algn="ctr">
              <a:buNone/>
              <a:defRPr sz="960"/>
            </a:lvl9pPr>
          </a:lstStyle>
          <a:p>
            <a:r>
              <a:rPr lang="en-US"/>
              <a:t>Click to edit Master subtitle style</a:t>
            </a:r>
          </a:p>
        </p:txBody>
      </p:sp>
      <p:sp>
        <p:nvSpPr>
          <p:cNvPr id="4" name="Date Placeholder 3"/>
          <p:cNvSpPr>
            <a:spLocks noGrp="1"/>
          </p:cNvSpPr>
          <p:nvPr>
            <p:ph type="dt" sz="half" idx="10"/>
          </p:nvPr>
        </p:nvSpPr>
        <p:spPr/>
        <p:txBody>
          <a:bodyPr/>
          <a:lstStyle/>
          <a:p>
            <a:fld id="{5D888894-6146-45D2-8C9B-10E90A432813}"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15730489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7B9E4B-B298-454C-B9C1-23BED5EBDBFF}"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983178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1025843"/>
            <a:ext cx="6309360" cy="1711642"/>
          </a:xfrm>
        </p:spPr>
        <p:txBody>
          <a:bodyPr anchor="b"/>
          <a:lstStyle>
            <a:lvl1pPr>
              <a:defRPr sz="3600"/>
            </a:lvl1pPr>
          </a:lstStyle>
          <a:p>
            <a:r>
              <a:rPr lang="en-US"/>
              <a:t>Click to edit Master title style</a:t>
            </a:r>
          </a:p>
        </p:txBody>
      </p:sp>
      <p:sp>
        <p:nvSpPr>
          <p:cNvPr id="3" name="Text Placeholder 2"/>
          <p:cNvSpPr>
            <a:spLocks noGrp="1"/>
          </p:cNvSpPr>
          <p:nvPr>
            <p:ph type="body" idx="1"/>
          </p:nvPr>
        </p:nvSpPr>
        <p:spPr>
          <a:xfrm>
            <a:off x="499110" y="2753678"/>
            <a:ext cx="6309360" cy="900112"/>
          </a:xfrm>
        </p:spPr>
        <p:txBody>
          <a:bodyPr/>
          <a:lstStyle>
            <a:lvl1pPr marL="0" indent="0">
              <a:buNone/>
              <a:defRPr sz="1440">
                <a:solidFill>
                  <a:schemeClr val="tx1">
                    <a:tint val="75000"/>
                  </a:schemeClr>
                </a:solidFill>
              </a:defRPr>
            </a:lvl1pPr>
            <a:lvl2pPr marL="274320" indent="0">
              <a:buNone/>
              <a:defRPr sz="1200">
                <a:solidFill>
                  <a:schemeClr val="tx1">
                    <a:tint val="75000"/>
                  </a:schemeClr>
                </a:solidFill>
              </a:defRPr>
            </a:lvl2pPr>
            <a:lvl3pPr marL="548640" indent="0">
              <a:buNone/>
              <a:defRPr sz="1080">
                <a:solidFill>
                  <a:schemeClr val="tx1">
                    <a:tint val="75000"/>
                  </a:schemeClr>
                </a:solidFill>
              </a:defRPr>
            </a:lvl3pPr>
            <a:lvl4pPr marL="822960" indent="0">
              <a:buNone/>
              <a:defRPr sz="960">
                <a:solidFill>
                  <a:schemeClr val="tx1">
                    <a:tint val="75000"/>
                  </a:schemeClr>
                </a:solidFill>
              </a:defRPr>
            </a:lvl4pPr>
            <a:lvl5pPr marL="1097280" indent="0">
              <a:buNone/>
              <a:defRPr sz="960">
                <a:solidFill>
                  <a:schemeClr val="tx1">
                    <a:tint val="75000"/>
                  </a:schemeClr>
                </a:solidFill>
              </a:defRPr>
            </a:lvl5pPr>
            <a:lvl6pPr marL="1371600" indent="0">
              <a:buNone/>
              <a:defRPr sz="960">
                <a:solidFill>
                  <a:schemeClr val="tx1">
                    <a:tint val="75000"/>
                  </a:schemeClr>
                </a:solidFill>
              </a:defRPr>
            </a:lvl6pPr>
            <a:lvl7pPr marL="1645920" indent="0">
              <a:buNone/>
              <a:defRPr sz="960">
                <a:solidFill>
                  <a:schemeClr val="tx1">
                    <a:tint val="75000"/>
                  </a:schemeClr>
                </a:solidFill>
              </a:defRPr>
            </a:lvl7pPr>
            <a:lvl8pPr marL="1920240" indent="0">
              <a:buNone/>
              <a:defRPr sz="960">
                <a:solidFill>
                  <a:schemeClr val="tx1">
                    <a:tint val="75000"/>
                  </a:schemeClr>
                </a:solidFill>
              </a:defRPr>
            </a:lvl8pPr>
            <a:lvl9pPr marL="2194560" indent="0">
              <a:buNone/>
              <a:defRPr sz="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EAC0A5-0EF6-4983-90B0-3DA071CDBF3E}"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2916079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095375"/>
            <a:ext cx="3108960" cy="2610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03320" y="1095375"/>
            <a:ext cx="3108960" cy="2610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EC85F7-B715-4FEB-A52F-F17C80DEDDA8}"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1263039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219075"/>
            <a:ext cx="6309360" cy="795338"/>
          </a:xfrm>
        </p:spPr>
        <p:txBody>
          <a:bodyPr/>
          <a:lstStyle/>
          <a:p>
            <a:r>
              <a:rPr lang="en-US"/>
              <a:t>Click to edit Master title style</a:t>
            </a:r>
          </a:p>
        </p:txBody>
      </p:sp>
      <p:sp>
        <p:nvSpPr>
          <p:cNvPr id="3" name="Text Placeholder 2"/>
          <p:cNvSpPr>
            <a:spLocks noGrp="1"/>
          </p:cNvSpPr>
          <p:nvPr>
            <p:ph type="body" idx="1"/>
          </p:nvPr>
        </p:nvSpPr>
        <p:spPr>
          <a:xfrm>
            <a:off x="503873" y="1008698"/>
            <a:ext cx="3094672" cy="494347"/>
          </a:xfrm>
        </p:spPr>
        <p:txBody>
          <a:bodyPr anchor="b"/>
          <a:lstStyle>
            <a:lvl1pPr marL="0" indent="0">
              <a:buNone/>
              <a:defRPr sz="1440" b="1"/>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lvl="0"/>
            <a:r>
              <a:rPr lang="en-US"/>
              <a:t>Click to edit Master text styles</a:t>
            </a:r>
          </a:p>
        </p:txBody>
      </p:sp>
      <p:sp>
        <p:nvSpPr>
          <p:cNvPr id="4" name="Content Placeholder 3"/>
          <p:cNvSpPr>
            <a:spLocks noGrp="1"/>
          </p:cNvSpPr>
          <p:nvPr>
            <p:ph sz="half" idx="2"/>
          </p:nvPr>
        </p:nvSpPr>
        <p:spPr>
          <a:xfrm>
            <a:off x="503873" y="1503045"/>
            <a:ext cx="3094672" cy="221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03320" y="1008698"/>
            <a:ext cx="3109913" cy="494347"/>
          </a:xfrm>
        </p:spPr>
        <p:txBody>
          <a:bodyPr anchor="b"/>
          <a:lstStyle>
            <a:lvl1pPr marL="0" indent="0">
              <a:buNone/>
              <a:defRPr sz="1440" b="1"/>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lvl="0"/>
            <a:r>
              <a:rPr lang="en-US"/>
              <a:t>Click to edit Master text styles</a:t>
            </a:r>
          </a:p>
        </p:txBody>
      </p:sp>
      <p:sp>
        <p:nvSpPr>
          <p:cNvPr id="6" name="Content Placeholder 5"/>
          <p:cNvSpPr>
            <a:spLocks noGrp="1"/>
          </p:cNvSpPr>
          <p:nvPr>
            <p:ph sz="quarter" idx="4"/>
          </p:nvPr>
        </p:nvSpPr>
        <p:spPr>
          <a:xfrm>
            <a:off x="3703320" y="1503045"/>
            <a:ext cx="3109913" cy="221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0BADB7-7A06-4A67-A2AE-791646024F7C}" type="datetime1">
              <a:rPr lang="en-US" smtClean="0"/>
              <a:t>3/19/2020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29734900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68C4C4-9234-45F7-9CF6-6308D0FD7AFB}" type="datetime1">
              <a:rPr lang="en-US" smtClean="0"/>
              <a:t>3/19/2020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31252477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FE47B-51E1-47EC-99F2-BF12F4B3885C}" type="datetime1">
              <a:rPr lang="en-US" smtClean="0"/>
              <a:t>3/19/2020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347110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2644142"/>
            <a:ext cx="6217920" cy="817245"/>
          </a:xfrm>
        </p:spPr>
        <p:txBody>
          <a:bodyPr anchor="t"/>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577850" y="1744028"/>
            <a:ext cx="6217920" cy="900112"/>
          </a:xfrm>
        </p:spPr>
        <p:txBody>
          <a:bodyPr anchor="b"/>
          <a:lstStyle>
            <a:lvl1pPr marL="0" indent="0">
              <a:buNone/>
              <a:defRPr sz="1600">
                <a:solidFill>
                  <a:schemeClr val="bg1"/>
                </a:solidFill>
              </a:defRPr>
            </a:lvl1pPr>
            <a:lvl2pPr marL="365760" indent="0">
              <a:buNone/>
              <a:defRPr sz="1400">
                <a:solidFill>
                  <a:schemeClr val="tx1">
                    <a:tint val="75000"/>
                  </a:schemeClr>
                </a:solidFill>
              </a:defRPr>
            </a:lvl2pPr>
            <a:lvl3pPr marL="731520" indent="0">
              <a:buNone/>
              <a:defRPr sz="1300">
                <a:solidFill>
                  <a:schemeClr val="tx1">
                    <a:tint val="75000"/>
                  </a:schemeClr>
                </a:solidFill>
              </a:defRPr>
            </a:lvl3pPr>
            <a:lvl4pPr marL="1097280" indent="0">
              <a:buNone/>
              <a:defRPr sz="1100">
                <a:solidFill>
                  <a:schemeClr val="tx1">
                    <a:tint val="75000"/>
                  </a:schemeClr>
                </a:solidFill>
              </a:defRPr>
            </a:lvl4pPr>
            <a:lvl5pPr marL="1463040" indent="0">
              <a:buNone/>
              <a:defRPr sz="1100">
                <a:solidFill>
                  <a:schemeClr val="tx1">
                    <a:tint val="75000"/>
                  </a:schemeClr>
                </a:solidFill>
              </a:defRPr>
            </a:lvl5pPr>
            <a:lvl6pPr marL="1828800" indent="0">
              <a:buNone/>
              <a:defRPr sz="1100">
                <a:solidFill>
                  <a:schemeClr val="tx1">
                    <a:tint val="75000"/>
                  </a:schemeClr>
                </a:solidFill>
              </a:defRPr>
            </a:lvl6pPr>
            <a:lvl7pPr marL="2194560" indent="0">
              <a:buNone/>
              <a:defRPr sz="1100">
                <a:solidFill>
                  <a:schemeClr val="tx1">
                    <a:tint val="75000"/>
                  </a:schemeClr>
                </a:solidFill>
              </a:defRPr>
            </a:lvl7pPr>
            <a:lvl8pPr marL="2560320" indent="0">
              <a:buNone/>
              <a:defRPr sz="1100">
                <a:solidFill>
                  <a:schemeClr val="tx1">
                    <a:tint val="75000"/>
                  </a:schemeClr>
                </a:solidFill>
              </a:defRPr>
            </a:lvl8pPr>
            <a:lvl9pPr marL="2926080" indent="0">
              <a:buNone/>
              <a:defRPr sz="1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3905253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274320"/>
            <a:ext cx="2359342" cy="960120"/>
          </a:xfrm>
        </p:spPr>
        <p:txBody>
          <a:bodyPr anchor="b"/>
          <a:lstStyle>
            <a:lvl1pPr>
              <a:defRPr sz="1920"/>
            </a:lvl1pPr>
          </a:lstStyle>
          <a:p>
            <a:r>
              <a:rPr lang="en-US"/>
              <a:t>Click to edit Master title style</a:t>
            </a:r>
          </a:p>
        </p:txBody>
      </p:sp>
      <p:sp>
        <p:nvSpPr>
          <p:cNvPr id="3" name="Content Placeholder 2"/>
          <p:cNvSpPr>
            <a:spLocks noGrp="1"/>
          </p:cNvSpPr>
          <p:nvPr>
            <p:ph idx="1"/>
          </p:nvPr>
        </p:nvSpPr>
        <p:spPr>
          <a:xfrm>
            <a:off x="3109913" y="592455"/>
            <a:ext cx="3703320" cy="2924175"/>
          </a:xfrm>
        </p:spPr>
        <p:txBody>
          <a:bodyPr/>
          <a:lstStyle>
            <a:lvl1pPr>
              <a:defRPr sz="1920"/>
            </a:lvl1pPr>
            <a:lvl2pPr>
              <a:defRPr sz="1680"/>
            </a:lvl2pPr>
            <a:lvl3pPr>
              <a:defRPr sz="144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873" y="1234440"/>
            <a:ext cx="2359342" cy="2286953"/>
          </a:xfrm>
        </p:spPr>
        <p:txBody>
          <a:bodyPr/>
          <a:lstStyle>
            <a:lvl1pPr marL="0" indent="0">
              <a:buNone/>
              <a:defRPr sz="960"/>
            </a:lvl1pPr>
            <a:lvl2pPr marL="274320" indent="0">
              <a:buNone/>
              <a:defRPr sz="840"/>
            </a:lvl2pPr>
            <a:lvl3pPr marL="548640" indent="0">
              <a:buNone/>
              <a:defRPr sz="720"/>
            </a:lvl3pPr>
            <a:lvl4pPr marL="822960" indent="0">
              <a:buNone/>
              <a:defRPr sz="600"/>
            </a:lvl4pPr>
            <a:lvl5pPr marL="1097280" indent="0">
              <a:buNone/>
              <a:defRPr sz="600"/>
            </a:lvl5pPr>
            <a:lvl6pPr marL="1371600" indent="0">
              <a:buNone/>
              <a:defRPr sz="600"/>
            </a:lvl6pPr>
            <a:lvl7pPr marL="1645920" indent="0">
              <a:buNone/>
              <a:defRPr sz="600"/>
            </a:lvl7pPr>
            <a:lvl8pPr marL="1920240" indent="0">
              <a:buNone/>
              <a:defRPr sz="600"/>
            </a:lvl8pPr>
            <a:lvl9pPr marL="219456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205463A8-CDB7-4CCC-ABFF-8DBF91110D65}"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7435777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274320"/>
            <a:ext cx="2359342" cy="960120"/>
          </a:xfrm>
        </p:spPr>
        <p:txBody>
          <a:bodyPr anchor="b"/>
          <a:lstStyle>
            <a:lvl1pPr>
              <a:defRPr sz="1920"/>
            </a:lvl1pPr>
          </a:lstStyle>
          <a:p>
            <a:r>
              <a:rPr lang="en-US"/>
              <a:t>Click to edit Master title style</a:t>
            </a:r>
          </a:p>
        </p:txBody>
      </p:sp>
      <p:sp>
        <p:nvSpPr>
          <p:cNvPr id="3" name="Picture Placeholder 2"/>
          <p:cNvSpPr>
            <a:spLocks noGrp="1"/>
          </p:cNvSpPr>
          <p:nvPr>
            <p:ph type="pic" idx="1"/>
          </p:nvPr>
        </p:nvSpPr>
        <p:spPr>
          <a:xfrm>
            <a:off x="3109913" y="592455"/>
            <a:ext cx="3703320" cy="2924175"/>
          </a:xfrm>
        </p:spPr>
        <p:txBody>
          <a:bodyPr/>
          <a:lstStyle>
            <a:lvl1pPr marL="0" indent="0">
              <a:buNone/>
              <a:defRPr sz="1920"/>
            </a:lvl1pPr>
            <a:lvl2pPr marL="274320" indent="0">
              <a:buNone/>
              <a:defRPr sz="1680"/>
            </a:lvl2pPr>
            <a:lvl3pPr marL="548640" indent="0">
              <a:buNone/>
              <a:defRPr sz="1440"/>
            </a:lvl3pPr>
            <a:lvl4pPr marL="822960" indent="0">
              <a:buNone/>
              <a:defRPr sz="1200"/>
            </a:lvl4pPr>
            <a:lvl5pPr marL="1097280" indent="0">
              <a:buNone/>
              <a:defRPr sz="1200"/>
            </a:lvl5pPr>
            <a:lvl6pPr marL="1371600" indent="0">
              <a:buNone/>
              <a:defRPr sz="1200"/>
            </a:lvl6pPr>
            <a:lvl7pPr marL="1645920" indent="0">
              <a:buNone/>
              <a:defRPr sz="1200"/>
            </a:lvl7pPr>
            <a:lvl8pPr marL="1920240" indent="0">
              <a:buNone/>
              <a:defRPr sz="1200"/>
            </a:lvl8pPr>
            <a:lvl9pPr marL="2194560" indent="0">
              <a:buNone/>
              <a:defRPr sz="1200"/>
            </a:lvl9pPr>
          </a:lstStyle>
          <a:p>
            <a:endParaRPr lang="en-US" dirty="0"/>
          </a:p>
        </p:txBody>
      </p:sp>
      <p:sp>
        <p:nvSpPr>
          <p:cNvPr id="4" name="Text Placeholder 3"/>
          <p:cNvSpPr>
            <a:spLocks noGrp="1"/>
          </p:cNvSpPr>
          <p:nvPr>
            <p:ph type="body" sz="half" idx="2"/>
          </p:nvPr>
        </p:nvSpPr>
        <p:spPr>
          <a:xfrm>
            <a:off x="503873" y="1234440"/>
            <a:ext cx="2359342" cy="2286953"/>
          </a:xfrm>
        </p:spPr>
        <p:txBody>
          <a:bodyPr/>
          <a:lstStyle>
            <a:lvl1pPr marL="0" indent="0">
              <a:buNone/>
              <a:defRPr sz="960"/>
            </a:lvl1pPr>
            <a:lvl2pPr marL="274320" indent="0">
              <a:buNone/>
              <a:defRPr sz="840"/>
            </a:lvl2pPr>
            <a:lvl3pPr marL="548640" indent="0">
              <a:buNone/>
              <a:defRPr sz="720"/>
            </a:lvl3pPr>
            <a:lvl4pPr marL="822960" indent="0">
              <a:buNone/>
              <a:defRPr sz="600"/>
            </a:lvl4pPr>
            <a:lvl5pPr marL="1097280" indent="0">
              <a:buNone/>
              <a:defRPr sz="600"/>
            </a:lvl5pPr>
            <a:lvl6pPr marL="1371600" indent="0">
              <a:buNone/>
              <a:defRPr sz="600"/>
            </a:lvl6pPr>
            <a:lvl7pPr marL="1645920" indent="0">
              <a:buNone/>
              <a:defRPr sz="600"/>
            </a:lvl7pPr>
            <a:lvl8pPr marL="1920240" indent="0">
              <a:buNone/>
              <a:defRPr sz="600"/>
            </a:lvl8pPr>
            <a:lvl9pPr marL="219456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DFE4D5CD-7A26-4241-9A7B-68BD961082F5}"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9181893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BAC01A-A034-4C4D-80DE-D60B540ADC63}"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3286197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219075"/>
            <a:ext cx="1577340" cy="348710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219075"/>
            <a:ext cx="4640580" cy="34871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5CAD4F-3A81-4BD0-B1F7-F0438C55F6B6}"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21190802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04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31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2644142"/>
            <a:ext cx="6217920" cy="817245"/>
          </a:xfrm>
          <a:prstGeom prst="rect">
            <a:avLst/>
          </a:prstGeom>
        </p:spPr>
        <p:txBody>
          <a:bodyPr lIns="243834" tIns="121917" rIns="243834" bIns="121917" anchor="t"/>
          <a:lstStyle>
            <a:lvl1pPr algn="l">
              <a:defRPr sz="3210" b="1" cap="all"/>
            </a:lvl1pPr>
          </a:lstStyle>
          <a:p>
            <a:r>
              <a:rPr lang="en-US"/>
              <a:t>Click to edit Master title style</a:t>
            </a:r>
          </a:p>
        </p:txBody>
      </p:sp>
      <p:sp>
        <p:nvSpPr>
          <p:cNvPr id="3" name="Text Placeholder 2"/>
          <p:cNvSpPr>
            <a:spLocks noGrp="1"/>
          </p:cNvSpPr>
          <p:nvPr>
            <p:ph type="body" idx="1"/>
          </p:nvPr>
        </p:nvSpPr>
        <p:spPr>
          <a:xfrm>
            <a:off x="577850" y="1744028"/>
            <a:ext cx="6217920" cy="900112"/>
          </a:xfrm>
          <a:prstGeom prst="rect">
            <a:avLst/>
          </a:prstGeom>
        </p:spPr>
        <p:txBody>
          <a:bodyPr lIns="243834" tIns="121917" rIns="243834" bIns="121917" anchor="b"/>
          <a:lstStyle>
            <a:lvl1pPr marL="0" indent="0">
              <a:buNone/>
              <a:defRPr sz="1590">
                <a:solidFill>
                  <a:schemeClr val="bg1"/>
                </a:solidFill>
              </a:defRPr>
            </a:lvl1pPr>
            <a:lvl2pPr marL="365693" indent="0">
              <a:buNone/>
              <a:defRPr sz="1440">
                <a:solidFill>
                  <a:schemeClr val="tx1">
                    <a:tint val="75000"/>
                  </a:schemeClr>
                </a:solidFill>
              </a:defRPr>
            </a:lvl2pPr>
            <a:lvl3pPr marL="731384" indent="0">
              <a:buNone/>
              <a:defRPr sz="1290">
                <a:solidFill>
                  <a:schemeClr val="tx1">
                    <a:tint val="75000"/>
                  </a:schemeClr>
                </a:solidFill>
              </a:defRPr>
            </a:lvl3pPr>
            <a:lvl4pPr marL="1097077" indent="0">
              <a:buNone/>
              <a:defRPr sz="1110">
                <a:solidFill>
                  <a:schemeClr val="tx1">
                    <a:tint val="75000"/>
                  </a:schemeClr>
                </a:solidFill>
              </a:defRPr>
            </a:lvl4pPr>
            <a:lvl5pPr marL="1462770" indent="0">
              <a:buNone/>
              <a:defRPr sz="1110">
                <a:solidFill>
                  <a:schemeClr val="tx1">
                    <a:tint val="75000"/>
                  </a:schemeClr>
                </a:solidFill>
              </a:defRPr>
            </a:lvl5pPr>
            <a:lvl6pPr marL="1828462" indent="0">
              <a:buNone/>
              <a:defRPr sz="1110">
                <a:solidFill>
                  <a:schemeClr val="tx1">
                    <a:tint val="75000"/>
                  </a:schemeClr>
                </a:solidFill>
              </a:defRPr>
            </a:lvl6pPr>
            <a:lvl7pPr marL="2194153" indent="0">
              <a:buNone/>
              <a:defRPr sz="1110">
                <a:solidFill>
                  <a:schemeClr val="tx1">
                    <a:tint val="75000"/>
                  </a:schemeClr>
                </a:solidFill>
              </a:defRPr>
            </a:lvl7pPr>
            <a:lvl8pPr marL="2559847" indent="0">
              <a:buNone/>
              <a:defRPr sz="1110">
                <a:solidFill>
                  <a:schemeClr val="tx1">
                    <a:tint val="75000"/>
                  </a:schemeClr>
                </a:solidFill>
              </a:defRPr>
            </a:lvl8pPr>
            <a:lvl9pPr marL="2925539" indent="0">
              <a:buNone/>
              <a:defRPr sz="111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65760" y="3813813"/>
            <a:ext cx="1706880" cy="219076"/>
          </a:xfrm>
          <a:prstGeom prst="rect">
            <a:avLst/>
          </a:prstGeom>
        </p:spPr>
        <p:txBody>
          <a:bodyPr lIns="243834" tIns="121917" rIns="243834" bIns="121917"/>
          <a:lstStyle/>
          <a:p>
            <a:pPr algn="ctr" defTabSz="247542"/>
            <a:fld id="{E19AFA9C-475D-4047-92D9-028B4264C12B}" type="datetimeFigureOut">
              <a:rPr lang="en-US" sz="1530" kern="0" smtClean="0">
                <a:solidFill>
                  <a:sysClr val="windowText" lastClr="000000"/>
                </a:solidFill>
                <a:sym typeface="Helvetica Light"/>
              </a:rPr>
              <a:pPr algn="ctr" defTabSz="247542"/>
              <a:t>3/19/2020</a:t>
            </a:fld>
            <a:endParaRPr lang="en-US" sz="1530" kern="0" dirty="0">
              <a:solidFill>
                <a:sysClr val="windowText" lastClr="000000"/>
              </a:solidFill>
              <a:sym typeface="Helvetica Light"/>
            </a:endParaRPr>
          </a:p>
        </p:txBody>
      </p:sp>
      <p:sp>
        <p:nvSpPr>
          <p:cNvPr id="5" name="Footer Placeholder 4"/>
          <p:cNvSpPr>
            <a:spLocks noGrp="1"/>
          </p:cNvSpPr>
          <p:nvPr>
            <p:ph type="ftr" sz="quarter" idx="11"/>
          </p:nvPr>
        </p:nvSpPr>
        <p:spPr>
          <a:xfrm>
            <a:off x="2499360" y="3813813"/>
            <a:ext cx="2316480" cy="219076"/>
          </a:xfrm>
          <a:prstGeom prst="rect">
            <a:avLst/>
          </a:prstGeom>
        </p:spPr>
        <p:txBody>
          <a:bodyPr lIns="243834" tIns="121917" rIns="243834" bIns="121917"/>
          <a:lstStyle/>
          <a:p>
            <a:pPr algn="ctr" defTabSz="247542"/>
            <a:endParaRPr lang="en-US" sz="1530" kern="0" dirty="0">
              <a:solidFill>
                <a:sysClr val="windowText" lastClr="000000"/>
              </a:solidFill>
              <a:sym typeface="Helvetica Light"/>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dirty="0"/>
          </a:p>
        </p:txBody>
      </p:sp>
    </p:spTree>
    <p:extLst>
      <p:ext uri="{BB962C8B-B14F-4D97-AF65-F5344CB8AC3E}">
        <p14:creationId xmlns:p14="http://schemas.microsoft.com/office/powerpoint/2010/main" val="1285472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278259"/>
            <a:ext cx="6217920" cy="882016"/>
          </a:xfrm>
        </p:spPr>
        <p:txBody>
          <a:bodyPr/>
          <a:lstStyle/>
          <a:p>
            <a:r>
              <a:rPr lang="en-US"/>
              <a:t>Click to edit Master title style</a:t>
            </a:r>
          </a:p>
        </p:txBody>
      </p:sp>
      <p:sp>
        <p:nvSpPr>
          <p:cNvPr id="3" name="Subtitle 2"/>
          <p:cNvSpPr>
            <a:spLocks noGrp="1"/>
          </p:cNvSpPr>
          <p:nvPr>
            <p:ph type="subTitle" idx="1"/>
          </p:nvPr>
        </p:nvSpPr>
        <p:spPr>
          <a:xfrm>
            <a:off x="1097280" y="2331720"/>
            <a:ext cx="5120640" cy="1051560"/>
          </a:xfrm>
        </p:spPr>
        <p:txBody>
          <a:bodyPr/>
          <a:lstStyle>
            <a:lvl1pPr marL="0" indent="0" algn="ctr">
              <a:buNone/>
              <a:defRPr>
                <a:solidFill>
                  <a:schemeClr val="tx1"/>
                </a:solidFill>
              </a:defRPr>
            </a:lvl1pPr>
            <a:lvl2pPr marL="365693" indent="0" algn="ctr">
              <a:buNone/>
              <a:defRPr>
                <a:solidFill>
                  <a:schemeClr val="tx1">
                    <a:tint val="75000"/>
                  </a:schemeClr>
                </a:solidFill>
              </a:defRPr>
            </a:lvl2pPr>
            <a:lvl3pPr marL="731384" indent="0" algn="ctr">
              <a:buNone/>
              <a:defRPr>
                <a:solidFill>
                  <a:schemeClr val="tx1">
                    <a:tint val="75000"/>
                  </a:schemeClr>
                </a:solidFill>
              </a:defRPr>
            </a:lvl3pPr>
            <a:lvl4pPr marL="1097077" indent="0" algn="ctr">
              <a:buNone/>
              <a:defRPr>
                <a:solidFill>
                  <a:schemeClr val="tx1">
                    <a:tint val="75000"/>
                  </a:schemeClr>
                </a:solidFill>
              </a:defRPr>
            </a:lvl4pPr>
            <a:lvl5pPr marL="1462770" indent="0" algn="ctr">
              <a:buNone/>
              <a:defRPr>
                <a:solidFill>
                  <a:schemeClr val="tx1">
                    <a:tint val="75000"/>
                  </a:schemeClr>
                </a:solidFill>
              </a:defRPr>
            </a:lvl5pPr>
            <a:lvl6pPr marL="1828462" indent="0" algn="ctr">
              <a:buNone/>
              <a:defRPr>
                <a:solidFill>
                  <a:schemeClr val="tx1">
                    <a:tint val="75000"/>
                  </a:schemeClr>
                </a:solidFill>
              </a:defRPr>
            </a:lvl6pPr>
            <a:lvl7pPr marL="2194153" indent="0" algn="ctr">
              <a:buNone/>
              <a:defRPr>
                <a:solidFill>
                  <a:schemeClr val="tx1">
                    <a:tint val="75000"/>
                  </a:schemeClr>
                </a:solidFill>
              </a:defRPr>
            </a:lvl7pPr>
            <a:lvl8pPr marL="2559847" indent="0" algn="ctr">
              <a:buNone/>
              <a:defRPr>
                <a:solidFill>
                  <a:schemeClr val="tx1">
                    <a:tint val="75000"/>
                  </a:schemeClr>
                </a:solidFill>
              </a:defRPr>
            </a:lvl8pPr>
            <a:lvl9pPr marL="292553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latin typeface="Arial"/>
              </a:rPr>
              <a:pPr/>
              <a:t>3/19/2020</a:t>
            </a:fld>
            <a:endParaRPr lang="en-US" dirty="0">
              <a:latin typeface="Arial"/>
            </a:endParaRPr>
          </a:p>
        </p:txBody>
      </p:sp>
      <p:sp>
        <p:nvSpPr>
          <p:cNvPr id="5" name="Footer Placeholder 4"/>
          <p:cNvSpPr>
            <a:spLocks noGrp="1"/>
          </p:cNvSpPr>
          <p:nvPr>
            <p:ph type="ftr" sz="quarter" idx="11"/>
          </p:nvPr>
        </p:nvSpPr>
        <p:spPr/>
        <p:txBody>
          <a:bodyPr/>
          <a:lstStyle/>
          <a:p>
            <a:endParaRPr lang="en-US" dirty="0">
              <a:latin typeface="Arial"/>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32027340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latin typeface="Arial"/>
              </a:rPr>
              <a:pPr/>
              <a:t>3/19/2020</a:t>
            </a:fld>
            <a:endParaRPr lang="en-US" dirty="0">
              <a:latin typeface="Arial"/>
            </a:endParaRPr>
          </a:p>
        </p:txBody>
      </p:sp>
      <p:sp>
        <p:nvSpPr>
          <p:cNvPr id="5" name="Footer Placeholder 4"/>
          <p:cNvSpPr>
            <a:spLocks noGrp="1"/>
          </p:cNvSpPr>
          <p:nvPr>
            <p:ph type="ftr" sz="quarter" idx="11"/>
          </p:nvPr>
        </p:nvSpPr>
        <p:spPr/>
        <p:txBody>
          <a:bodyPr/>
          <a:lstStyle/>
          <a:p>
            <a:endParaRPr lang="en-US" dirty="0">
              <a:latin typeface="Arial"/>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12654104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2644142"/>
            <a:ext cx="6217920" cy="817245"/>
          </a:xfrm>
        </p:spPr>
        <p:txBody>
          <a:bodyPr anchor="t"/>
          <a:lstStyle>
            <a:lvl1pPr algn="l">
              <a:defRPr sz="3210" b="1" cap="all"/>
            </a:lvl1pPr>
          </a:lstStyle>
          <a:p>
            <a:r>
              <a:rPr lang="en-US"/>
              <a:t>Click to edit Master title style</a:t>
            </a:r>
          </a:p>
        </p:txBody>
      </p:sp>
      <p:sp>
        <p:nvSpPr>
          <p:cNvPr id="3" name="Text Placeholder 2"/>
          <p:cNvSpPr>
            <a:spLocks noGrp="1"/>
          </p:cNvSpPr>
          <p:nvPr>
            <p:ph type="body" idx="1"/>
          </p:nvPr>
        </p:nvSpPr>
        <p:spPr>
          <a:xfrm>
            <a:off x="577850" y="1744028"/>
            <a:ext cx="6217920" cy="900112"/>
          </a:xfrm>
        </p:spPr>
        <p:txBody>
          <a:bodyPr anchor="b"/>
          <a:lstStyle>
            <a:lvl1pPr marL="0" indent="0">
              <a:buNone/>
              <a:defRPr sz="1590">
                <a:solidFill>
                  <a:schemeClr val="bg1"/>
                </a:solidFill>
              </a:defRPr>
            </a:lvl1pPr>
            <a:lvl2pPr marL="365693" indent="0">
              <a:buNone/>
              <a:defRPr sz="1440">
                <a:solidFill>
                  <a:schemeClr val="tx1">
                    <a:tint val="75000"/>
                  </a:schemeClr>
                </a:solidFill>
              </a:defRPr>
            </a:lvl2pPr>
            <a:lvl3pPr marL="731384" indent="0">
              <a:buNone/>
              <a:defRPr sz="1290">
                <a:solidFill>
                  <a:schemeClr val="tx1">
                    <a:tint val="75000"/>
                  </a:schemeClr>
                </a:solidFill>
              </a:defRPr>
            </a:lvl3pPr>
            <a:lvl4pPr marL="1097077" indent="0">
              <a:buNone/>
              <a:defRPr sz="1110">
                <a:solidFill>
                  <a:schemeClr val="tx1">
                    <a:tint val="75000"/>
                  </a:schemeClr>
                </a:solidFill>
              </a:defRPr>
            </a:lvl4pPr>
            <a:lvl5pPr marL="1462770" indent="0">
              <a:buNone/>
              <a:defRPr sz="1110">
                <a:solidFill>
                  <a:schemeClr val="tx1">
                    <a:tint val="75000"/>
                  </a:schemeClr>
                </a:solidFill>
              </a:defRPr>
            </a:lvl5pPr>
            <a:lvl6pPr marL="1828462" indent="0">
              <a:buNone/>
              <a:defRPr sz="1110">
                <a:solidFill>
                  <a:schemeClr val="tx1">
                    <a:tint val="75000"/>
                  </a:schemeClr>
                </a:solidFill>
              </a:defRPr>
            </a:lvl6pPr>
            <a:lvl7pPr marL="2194153" indent="0">
              <a:buNone/>
              <a:defRPr sz="1110">
                <a:solidFill>
                  <a:schemeClr val="tx1">
                    <a:tint val="75000"/>
                  </a:schemeClr>
                </a:solidFill>
              </a:defRPr>
            </a:lvl7pPr>
            <a:lvl8pPr marL="2559847" indent="0">
              <a:buNone/>
              <a:defRPr sz="1110">
                <a:solidFill>
                  <a:schemeClr val="tx1">
                    <a:tint val="75000"/>
                  </a:schemeClr>
                </a:solidFill>
              </a:defRPr>
            </a:lvl8pPr>
            <a:lvl9pPr marL="2925539" indent="0">
              <a:buNone/>
              <a:defRPr sz="111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latin typeface="Arial"/>
              </a:rPr>
              <a:pPr/>
              <a:t>3/19/2020</a:t>
            </a:fld>
            <a:endParaRPr lang="en-US" dirty="0">
              <a:latin typeface="Arial"/>
            </a:endParaRPr>
          </a:p>
        </p:txBody>
      </p:sp>
      <p:sp>
        <p:nvSpPr>
          <p:cNvPr id="5" name="Footer Placeholder 4"/>
          <p:cNvSpPr>
            <a:spLocks noGrp="1"/>
          </p:cNvSpPr>
          <p:nvPr>
            <p:ph type="ftr" sz="quarter" idx="11"/>
          </p:nvPr>
        </p:nvSpPr>
        <p:spPr/>
        <p:txBody>
          <a:bodyPr/>
          <a:lstStyle/>
          <a:p>
            <a:endParaRPr lang="en-US" dirty="0">
              <a:latin typeface="Arial"/>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2168382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960121"/>
            <a:ext cx="3230880" cy="271557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18560" y="960121"/>
            <a:ext cx="3230880" cy="271557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9AFA9C-475D-4047-92D9-028B4264C12B}" type="datetimeFigureOut">
              <a:rPr lang="en-US" smtClean="0"/>
              <a:pPr/>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41775952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960121"/>
            <a:ext cx="3230880" cy="2715578"/>
          </a:xfrm>
        </p:spPr>
        <p:txBody>
          <a:bodyPr/>
          <a:lstStyle>
            <a:lvl1pPr>
              <a:defRPr sz="2250"/>
            </a:lvl1pPr>
            <a:lvl2pPr>
              <a:defRPr sz="1920"/>
            </a:lvl2pPr>
            <a:lvl3pPr>
              <a:defRPr sz="159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18560" y="960121"/>
            <a:ext cx="3230880" cy="2715578"/>
          </a:xfrm>
        </p:spPr>
        <p:txBody>
          <a:bodyPr/>
          <a:lstStyle>
            <a:lvl1pPr>
              <a:defRPr sz="2250"/>
            </a:lvl1pPr>
            <a:lvl2pPr>
              <a:defRPr sz="1920"/>
            </a:lvl2pPr>
            <a:lvl3pPr>
              <a:defRPr sz="159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9AFA9C-475D-4047-92D9-028B4264C12B}" type="datetimeFigureOut">
              <a:rPr lang="en-US" smtClean="0">
                <a:latin typeface="Arial"/>
              </a:rPr>
              <a:pPr/>
              <a:t>3/19/2020</a:t>
            </a:fld>
            <a:endParaRPr lang="en-US" dirty="0">
              <a:latin typeface="Arial"/>
            </a:endParaRPr>
          </a:p>
        </p:txBody>
      </p:sp>
      <p:sp>
        <p:nvSpPr>
          <p:cNvPr id="6" name="Footer Placeholder 5"/>
          <p:cNvSpPr>
            <a:spLocks noGrp="1"/>
          </p:cNvSpPr>
          <p:nvPr>
            <p:ph type="ftr" sz="quarter" idx="11"/>
          </p:nvPr>
        </p:nvSpPr>
        <p:spPr/>
        <p:txBody>
          <a:bodyPr/>
          <a:lstStyle/>
          <a:p>
            <a:endParaRPr lang="en-US" dirty="0">
              <a:latin typeface="Arial"/>
            </a:endParaRPr>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41028808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760" y="921069"/>
            <a:ext cx="3232151" cy="383858"/>
          </a:xfrm>
        </p:spPr>
        <p:txBody>
          <a:bodyPr anchor="b"/>
          <a:lstStyle>
            <a:lvl1pPr marL="0" indent="0">
              <a:buNone/>
              <a:defRPr sz="1920" b="1"/>
            </a:lvl1pPr>
            <a:lvl2pPr marL="365693" indent="0">
              <a:buNone/>
              <a:defRPr sz="1590" b="1"/>
            </a:lvl2pPr>
            <a:lvl3pPr marL="731384" indent="0">
              <a:buNone/>
              <a:defRPr sz="1440" b="1"/>
            </a:lvl3pPr>
            <a:lvl4pPr marL="1097077" indent="0">
              <a:buNone/>
              <a:defRPr sz="1290" b="1"/>
            </a:lvl4pPr>
            <a:lvl5pPr marL="1462770" indent="0">
              <a:buNone/>
              <a:defRPr sz="1290" b="1"/>
            </a:lvl5pPr>
            <a:lvl6pPr marL="1828462" indent="0">
              <a:buNone/>
              <a:defRPr sz="1290" b="1"/>
            </a:lvl6pPr>
            <a:lvl7pPr marL="2194153" indent="0">
              <a:buNone/>
              <a:defRPr sz="1290" b="1"/>
            </a:lvl7pPr>
            <a:lvl8pPr marL="2559847" indent="0">
              <a:buNone/>
              <a:defRPr sz="1290" b="1"/>
            </a:lvl8pPr>
            <a:lvl9pPr marL="2925539" indent="0">
              <a:buNone/>
              <a:defRPr sz="1290" b="1"/>
            </a:lvl9pPr>
          </a:lstStyle>
          <a:p>
            <a:pPr lvl="0"/>
            <a:r>
              <a:rPr lang="en-US"/>
              <a:t>Click to edit Master text styles</a:t>
            </a:r>
          </a:p>
        </p:txBody>
      </p:sp>
      <p:sp>
        <p:nvSpPr>
          <p:cNvPr id="4" name="Content Placeholder 3"/>
          <p:cNvSpPr>
            <a:spLocks noGrp="1"/>
          </p:cNvSpPr>
          <p:nvPr>
            <p:ph sz="half" idx="2"/>
          </p:nvPr>
        </p:nvSpPr>
        <p:spPr>
          <a:xfrm>
            <a:off x="365760" y="1304924"/>
            <a:ext cx="3232151" cy="2370773"/>
          </a:xfrm>
        </p:spPr>
        <p:txBody>
          <a:bodyPr/>
          <a:lstStyle>
            <a:lvl1pPr>
              <a:defRPr sz="1920"/>
            </a:lvl1pPr>
            <a:lvl2pPr>
              <a:defRPr sz="1590"/>
            </a:lvl2pPr>
            <a:lvl3pPr>
              <a:defRPr sz="1440"/>
            </a:lvl3pPr>
            <a:lvl4pPr>
              <a:defRPr sz="1290"/>
            </a:lvl4pPr>
            <a:lvl5pPr>
              <a:defRPr sz="1290"/>
            </a:lvl5pPr>
            <a:lvl6pPr>
              <a:defRPr sz="1290"/>
            </a:lvl6pPr>
            <a:lvl7pPr>
              <a:defRPr sz="1290"/>
            </a:lvl7pPr>
            <a:lvl8pPr>
              <a:defRPr sz="1290"/>
            </a:lvl8pPr>
            <a:lvl9pPr>
              <a:defRPr sz="12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023" y="921069"/>
            <a:ext cx="3233420" cy="383858"/>
          </a:xfrm>
        </p:spPr>
        <p:txBody>
          <a:bodyPr anchor="b"/>
          <a:lstStyle>
            <a:lvl1pPr marL="0" indent="0">
              <a:buNone/>
              <a:defRPr sz="1920" b="1"/>
            </a:lvl1pPr>
            <a:lvl2pPr marL="365693" indent="0">
              <a:buNone/>
              <a:defRPr sz="1590" b="1"/>
            </a:lvl2pPr>
            <a:lvl3pPr marL="731384" indent="0">
              <a:buNone/>
              <a:defRPr sz="1440" b="1"/>
            </a:lvl3pPr>
            <a:lvl4pPr marL="1097077" indent="0">
              <a:buNone/>
              <a:defRPr sz="1290" b="1"/>
            </a:lvl4pPr>
            <a:lvl5pPr marL="1462770" indent="0">
              <a:buNone/>
              <a:defRPr sz="1290" b="1"/>
            </a:lvl5pPr>
            <a:lvl6pPr marL="1828462" indent="0">
              <a:buNone/>
              <a:defRPr sz="1290" b="1"/>
            </a:lvl6pPr>
            <a:lvl7pPr marL="2194153" indent="0">
              <a:buNone/>
              <a:defRPr sz="1290" b="1"/>
            </a:lvl7pPr>
            <a:lvl8pPr marL="2559847" indent="0">
              <a:buNone/>
              <a:defRPr sz="1290" b="1"/>
            </a:lvl8pPr>
            <a:lvl9pPr marL="2925539" indent="0">
              <a:buNone/>
              <a:defRPr sz="1290" b="1"/>
            </a:lvl9pPr>
          </a:lstStyle>
          <a:p>
            <a:pPr lvl="0"/>
            <a:r>
              <a:rPr lang="en-US"/>
              <a:t>Click to edit Master text styles</a:t>
            </a:r>
          </a:p>
        </p:txBody>
      </p:sp>
      <p:sp>
        <p:nvSpPr>
          <p:cNvPr id="6" name="Content Placeholder 5"/>
          <p:cNvSpPr>
            <a:spLocks noGrp="1"/>
          </p:cNvSpPr>
          <p:nvPr>
            <p:ph sz="quarter" idx="4"/>
          </p:nvPr>
        </p:nvSpPr>
        <p:spPr>
          <a:xfrm>
            <a:off x="3716023" y="1304924"/>
            <a:ext cx="3233420" cy="2370773"/>
          </a:xfrm>
        </p:spPr>
        <p:txBody>
          <a:bodyPr/>
          <a:lstStyle>
            <a:lvl1pPr>
              <a:defRPr sz="1920"/>
            </a:lvl1pPr>
            <a:lvl2pPr>
              <a:defRPr sz="1590"/>
            </a:lvl2pPr>
            <a:lvl3pPr>
              <a:defRPr sz="1440"/>
            </a:lvl3pPr>
            <a:lvl4pPr>
              <a:defRPr sz="1290"/>
            </a:lvl4pPr>
            <a:lvl5pPr>
              <a:defRPr sz="1290"/>
            </a:lvl5pPr>
            <a:lvl6pPr>
              <a:defRPr sz="1290"/>
            </a:lvl6pPr>
            <a:lvl7pPr>
              <a:defRPr sz="1290"/>
            </a:lvl7pPr>
            <a:lvl8pPr>
              <a:defRPr sz="1290"/>
            </a:lvl8pPr>
            <a:lvl9pPr>
              <a:defRPr sz="12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9AFA9C-475D-4047-92D9-028B4264C12B}" type="datetimeFigureOut">
              <a:rPr lang="en-US" smtClean="0">
                <a:latin typeface="Arial"/>
              </a:rPr>
              <a:pPr/>
              <a:t>3/19/2020</a:t>
            </a:fld>
            <a:endParaRPr lang="en-US" dirty="0">
              <a:latin typeface="Arial"/>
            </a:endParaRPr>
          </a:p>
        </p:txBody>
      </p:sp>
      <p:sp>
        <p:nvSpPr>
          <p:cNvPr id="8" name="Footer Placeholder 7"/>
          <p:cNvSpPr>
            <a:spLocks noGrp="1"/>
          </p:cNvSpPr>
          <p:nvPr>
            <p:ph type="ftr" sz="quarter" idx="11"/>
          </p:nvPr>
        </p:nvSpPr>
        <p:spPr/>
        <p:txBody>
          <a:bodyPr/>
          <a:lstStyle/>
          <a:p>
            <a:endParaRPr lang="en-US" dirty="0">
              <a:latin typeface="Arial"/>
            </a:endParaRPr>
          </a:p>
        </p:txBody>
      </p:sp>
      <p:sp>
        <p:nvSpPr>
          <p:cNvPr id="9" name="Slide Number Placeholder 8"/>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15846927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9AFA9C-475D-4047-92D9-028B4264C12B}" type="datetimeFigureOut">
              <a:rPr lang="en-US" smtClean="0">
                <a:latin typeface="Arial"/>
              </a:rPr>
              <a:pPr/>
              <a:t>3/19/2020</a:t>
            </a:fld>
            <a:endParaRPr lang="en-US" dirty="0">
              <a:latin typeface="Arial"/>
            </a:endParaRPr>
          </a:p>
        </p:txBody>
      </p:sp>
      <p:sp>
        <p:nvSpPr>
          <p:cNvPr id="4" name="Footer Placeholder 3"/>
          <p:cNvSpPr>
            <a:spLocks noGrp="1"/>
          </p:cNvSpPr>
          <p:nvPr>
            <p:ph type="ftr" sz="quarter" idx="11"/>
          </p:nvPr>
        </p:nvSpPr>
        <p:spPr/>
        <p:txBody>
          <a:bodyPr/>
          <a:lstStyle/>
          <a:p>
            <a:endParaRPr lang="en-US" dirty="0">
              <a:latin typeface="Arial"/>
            </a:endParaRPr>
          </a:p>
        </p:txBody>
      </p:sp>
      <p:sp>
        <p:nvSpPr>
          <p:cNvPr id="5" name="Slide Number Placeholder 4"/>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11619435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latin typeface="Arial"/>
              </a:rPr>
              <a:pPr/>
              <a:t>3/19/2020</a:t>
            </a:fld>
            <a:endParaRPr lang="en-US" dirty="0">
              <a:latin typeface="Arial"/>
            </a:endParaRPr>
          </a:p>
        </p:txBody>
      </p:sp>
      <p:sp>
        <p:nvSpPr>
          <p:cNvPr id="3" name="Footer Placeholder 2"/>
          <p:cNvSpPr>
            <a:spLocks noGrp="1"/>
          </p:cNvSpPr>
          <p:nvPr>
            <p:ph type="ftr" sz="quarter" idx="11"/>
          </p:nvPr>
        </p:nvSpPr>
        <p:spPr/>
        <p:txBody>
          <a:bodyPr/>
          <a:lstStyle/>
          <a:p>
            <a:endParaRPr lang="en-US" dirty="0">
              <a:latin typeface="Arial"/>
            </a:endParaRPr>
          </a:p>
        </p:txBody>
      </p:sp>
      <p:sp>
        <p:nvSpPr>
          <p:cNvPr id="4" name="Slide Number Placeholder 3"/>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13764952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4" y="163830"/>
            <a:ext cx="2406650" cy="697231"/>
          </a:xfrm>
        </p:spPr>
        <p:txBody>
          <a:bodyPr anchor="b"/>
          <a:lstStyle>
            <a:lvl1pPr algn="l">
              <a:defRPr sz="1590" b="1"/>
            </a:lvl1pPr>
          </a:lstStyle>
          <a:p>
            <a:r>
              <a:rPr lang="en-US"/>
              <a:t>Click to edit Master title style</a:t>
            </a:r>
          </a:p>
        </p:txBody>
      </p:sp>
      <p:sp>
        <p:nvSpPr>
          <p:cNvPr id="3" name="Content Placeholder 2"/>
          <p:cNvSpPr>
            <a:spLocks noGrp="1"/>
          </p:cNvSpPr>
          <p:nvPr>
            <p:ph idx="1"/>
          </p:nvPr>
        </p:nvSpPr>
        <p:spPr>
          <a:xfrm>
            <a:off x="2860041" y="163831"/>
            <a:ext cx="4089400" cy="3511868"/>
          </a:xfrm>
        </p:spPr>
        <p:txBody>
          <a:bodyPr/>
          <a:lstStyle>
            <a:lvl1pPr>
              <a:defRPr sz="2550"/>
            </a:lvl1pPr>
            <a:lvl2pPr>
              <a:defRPr sz="2250"/>
            </a:lvl2pPr>
            <a:lvl3pPr>
              <a:defRPr sz="1920"/>
            </a:lvl3pPr>
            <a:lvl4pPr>
              <a:defRPr sz="1590"/>
            </a:lvl4pPr>
            <a:lvl5pPr>
              <a:defRPr sz="1590"/>
            </a:lvl5pPr>
            <a:lvl6pPr>
              <a:defRPr sz="1590"/>
            </a:lvl6pPr>
            <a:lvl7pPr>
              <a:defRPr sz="1590"/>
            </a:lvl7pPr>
            <a:lvl8pPr>
              <a:defRPr sz="1590"/>
            </a:lvl8pPr>
            <a:lvl9pPr>
              <a:defRPr sz="15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764" y="861062"/>
            <a:ext cx="2406650" cy="2814638"/>
          </a:xfrm>
        </p:spPr>
        <p:txBody>
          <a:bodyPr/>
          <a:lstStyle>
            <a:lvl1pPr marL="0" indent="0">
              <a:buNone/>
              <a:defRPr sz="1110"/>
            </a:lvl1pPr>
            <a:lvl2pPr marL="365693" indent="0">
              <a:buNone/>
              <a:defRPr sz="960"/>
            </a:lvl2pPr>
            <a:lvl3pPr marL="731384" indent="0">
              <a:buNone/>
              <a:defRPr sz="810"/>
            </a:lvl3pPr>
            <a:lvl4pPr marL="1097077" indent="0">
              <a:buNone/>
              <a:defRPr sz="720"/>
            </a:lvl4pPr>
            <a:lvl5pPr marL="1462770" indent="0">
              <a:buNone/>
              <a:defRPr sz="720"/>
            </a:lvl5pPr>
            <a:lvl6pPr marL="1828462" indent="0">
              <a:buNone/>
              <a:defRPr sz="720"/>
            </a:lvl6pPr>
            <a:lvl7pPr marL="2194153" indent="0">
              <a:buNone/>
              <a:defRPr sz="720"/>
            </a:lvl7pPr>
            <a:lvl8pPr marL="2559847" indent="0">
              <a:buNone/>
              <a:defRPr sz="720"/>
            </a:lvl8pPr>
            <a:lvl9pPr marL="2925539"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latin typeface="Arial"/>
              </a:rPr>
              <a:pPr/>
              <a:t>3/19/2020</a:t>
            </a:fld>
            <a:endParaRPr lang="en-US" dirty="0">
              <a:latin typeface="Arial"/>
            </a:endParaRPr>
          </a:p>
        </p:txBody>
      </p:sp>
      <p:sp>
        <p:nvSpPr>
          <p:cNvPr id="6" name="Footer Placeholder 5"/>
          <p:cNvSpPr>
            <a:spLocks noGrp="1"/>
          </p:cNvSpPr>
          <p:nvPr>
            <p:ph type="ftr" sz="quarter" idx="11"/>
          </p:nvPr>
        </p:nvSpPr>
        <p:spPr/>
        <p:txBody>
          <a:bodyPr/>
          <a:lstStyle/>
          <a:p>
            <a:endParaRPr lang="en-US" dirty="0">
              <a:latin typeface="Arial"/>
            </a:endParaRPr>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6473498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1" y="2880362"/>
            <a:ext cx="4389120" cy="340043"/>
          </a:xfrm>
        </p:spPr>
        <p:txBody>
          <a:bodyPr anchor="b"/>
          <a:lstStyle>
            <a:lvl1pPr algn="l">
              <a:defRPr sz="1590" b="1"/>
            </a:lvl1pPr>
          </a:lstStyle>
          <a:p>
            <a:r>
              <a:rPr lang="en-US"/>
              <a:t>Click to edit Master title style</a:t>
            </a:r>
          </a:p>
        </p:txBody>
      </p:sp>
      <p:sp>
        <p:nvSpPr>
          <p:cNvPr id="3" name="Picture Placeholder 2"/>
          <p:cNvSpPr>
            <a:spLocks noGrp="1"/>
          </p:cNvSpPr>
          <p:nvPr>
            <p:ph type="pic" idx="1"/>
          </p:nvPr>
        </p:nvSpPr>
        <p:spPr>
          <a:xfrm>
            <a:off x="1433831" y="367665"/>
            <a:ext cx="4389120" cy="2468880"/>
          </a:xfrm>
        </p:spPr>
        <p:txBody>
          <a:bodyPr/>
          <a:lstStyle>
            <a:lvl1pPr marL="0" indent="0">
              <a:buNone/>
              <a:defRPr sz="2550"/>
            </a:lvl1pPr>
            <a:lvl2pPr marL="365693" indent="0">
              <a:buNone/>
              <a:defRPr sz="2250"/>
            </a:lvl2pPr>
            <a:lvl3pPr marL="731384" indent="0">
              <a:buNone/>
              <a:defRPr sz="1920"/>
            </a:lvl3pPr>
            <a:lvl4pPr marL="1097077" indent="0">
              <a:buNone/>
              <a:defRPr sz="1590"/>
            </a:lvl4pPr>
            <a:lvl5pPr marL="1462770" indent="0">
              <a:buNone/>
              <a:defRPr sz="1590"/>
            </a:lvl5pPr>
            <a:lvl6pPr marL="1828462" indent="0">
              <a:buNone/>
              <a:defRPr sz="1590"/>
            </a:lvl6pPr>
            <a:lvl7pPr marL="2194153" indent="0">
              <a:buNone/>
              <a:defRPr sz="1590"/>
            </a:lvl7pPr>
            <a:lvl8pPr marL="2559847" indent="0">
              <a:buNone/>
              <a:defRPr sz="1590"/>
            </a:lvl8pPr>
            <a:lvl9pPr marL="2925539" indent="0">
              <a:buNone/>
              <a:defRPr sz="1590"/>
            </a:lvl9pPr>
          </a:lstStyle>
          <a:p>
            <a:r>
              <a:rPr lang="en-US" dirty="0"/>
              <a:t>Click icon to add picture</a:t>
            </a:r>
          </a:p>
        </p:txBody>
      </p:sp>
      <p:sp>
        <p:nvSpPr>
          <p:cNvPr id="4" name="Text Placeholder 3"/>
          <p:cNvSpPr>
            <a:spLocks noGrp="1"/>
          </p:cNvSpPr>
          <p:nvPr>
            <p:ph type="body" sz="half" idx="2"/>
          </p:nvPr>
        </p:nvSpPr>
        <p:spPr>
          <a:xfrm>
            <a:off x="1433831" y="3220403"/>
            <a:ext cx="4389120" cy="482918"/>
          </a:xfrm>
        </p:spPr>
        <p:txBody>
          <a:bodyPr/>
          <a:lstStyle>
            <a:lvl1pPr marL="0" indent="0">
              <a:buNone/>
              <a:defRPr sz="1110"/>
            </a:lvl1pPr>
            <a:lvl2pPr marL="365693" indent="0">
              <a:buNone/>
              <a:defRPr sz="960"/>
            </a:lvl2pPr>
            <a:lvl3pPr marL="731384" indent="0">
              <a:buNone/>
              <a:defRPr sz="810"/>
            </a:lvl3pPr>
            <a:lvl4pPr marL="1097077" indent="0">
              <a:buNone/>
              <a:defRPr sz="720"/>
            </a:lvl4pPr>
            <a:lvl5pPr marL="1462770" indent="0">
              <a:buNone/>
              <a:defRPr sz="720"/>
            </a:lvl5pPr>
            <a:lvl6pPr marL="1828462" indent="0">
              <a:buNone/>
              <a:defRPr sz="720"/>
            </a:lvl6pPr>
            <a:lvl7pPr marL="2194153" indent="0">
              <a:buNone/>
              <a:defRPr sz="720"/>
            </a:lvl7pPr>
            <a:lvl8pPr marL="2559847" indent="0">
              <a:buNone/>
              <a:defRPr sz="720"/>
            </a:lvl8pPr>
            <a:lvl9pPr marL="2925539"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latin typeface="Arial"/>
              </a:rPr>
              <a:pPr/>
              <a:t>3/19/2020</a:t>
            </a:fld>
            <a:endParaRPr lang="en-US" dirty="0">
              <a:latin typeface="Arial"/>
            </a:endParaRPr>
          </a:p>
        </p:txBody>
      </p:sp>
      <p:sp>
        <p:nvSpPr>
          <p:cNvPr id="6" name="Footer Placeholder 5"/>
          <p:cNvSpPr>
            <a:spLocks noGrp="1"/>
          </p:cNvSpPr>
          <p:nvPr>
            <p:ph type="ftr" sz="quarter" idx="11"/>
          </p:nvPr>
        </p:nvSpPr>
        <p:spPr/>
        <p:txBody>
          <a:bodyPr/>
          <a:lstStyle/>
          <a:p>
            <a:endParaRPr lang="en-US" dirty="0">
              <a:latin typeface="Arial"/>
            </a:endParaRPr>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27811294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latin typeface="Arial"/>
              </a:rPr>
              <a:pPr/>
              <a:t>3/19/2020</a:t>
            </a:fld>
            <a:endParaRPr lang="en-US" dirty="0">
              <a:latin typeface="Arial"/>
            </a:endParaRPr>
          </a:p>
        </p:txBody>
      </p:sp>
      <p:sp>
        <p:nvSpPr>
          <p:cNvPr id="5" name="Footer Placeholder 4"/>
          <p:cNvSpPr>
            <a:spLocks noGrp="1"/>
          </p:cNvSpPr>
          <p:nvPr>
            <p:ph type="ftr" sz="quarter" idx="11"/>
          </p:nvPr>
        </p:nvSpPr>
        <p:spPr/>
        <p:txBody>
          <a:bodyPr/>
          <a:lstStyle/>
          <a:p>
            <a:endParaRPr lang="en-US" dirty="0">
              <a:latin typeface="Arial"/>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6859608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164785"/>
            <a:ext cx="1645920" cy="351091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760" y="164785"/>
            <a:ext cx="4815840" cy="35109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latin typeface="Arial"/>
              </a:rPr>
              <a:pPr/>
              <a:t>3/19/2020</a:t>
            </a:fld>
            <a:endParaRPr lang="en-US" dirty="0">
              <a:latin typeface="Arial"/>
            </a:endParaRPr>
          </a:p>
        </p:txBody>
      </p:sp>
      <p:sp>
        <p:nvSpPr>
          <p:cNvPr id="5" name="Footer Placeholder 4"/>
          <p:cNvSpPr>
            <a:spLocks noGrp="1"/>
          </p:cNvSpPr>
          <p:nvPr>
            <p:ph type="ftr" sz="quarter" idx="11"/>
          </p:nvPr>
        </p:nvSpPr>
        <p:spPr/>
        <p:txBody>
          <a:bodyPr/>
          <a:lstStyle/>
          <a:p>
            <a:endParaRPr lang="en-US" dirty="0">
              <a:latin typeface="Arial"/>
            </a:endParaRPr>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latin typeface="Arial"/>
              </a:rPr>
              <a:pPr/>
              <a:t>‹#›</a:t>
            </a:fld>
            <a:endParaRPr lang="en-US" dirty="0">
              <a:solidFill>
                <a:srgbClr val="413B36">
                  <a:tint val="75000"/>
                </a:srgbClr>
              </a:solidFill>
              <a:latin typeface="Arial"/>
            </a:endParaRPr>
          </a:p>
        </p:txBody>
      </p:sp>
    </p:spTree>
    <p:extLst>
      <p:ext uri="{BB962C8B-B14F-4D97-AF65-F5344CB8AC3E}">
        <p14:creationId xmlns:p14="http://schemas.microsoft.com/office/powerpoint/2010/main" val="18113382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230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072001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760" y="921069"/>
            <a:ext cx="3232150" cy="383858"/>
          </a:xfrm>
        </p:spPr>
        <p:txBody>
          <a:bodyPr anchor="b"/>
          <a:lstStyle>
            <a:lvl1pPr marL="0" indent="0">
              <a:buNone/>
              <a:defRPr sz="1900" b="1"/>
            </a:lvl1pPr>
            <a:lvl2pPr marL="365760" indent="0">
              <a:buNone/>
              <a:defRPr sz="1600" b="1"/>
            </a:lvl2pPr>
            <a:lvl3pPr marL="731520" indent="0">
              <a:buNone/>
              <a:defRPr sz="1400" b="1"/>
            </a:lvl3pPr>
            <a:lvl4pPr marL="1097280" indent="0">
              <a:buNone/>
              <a:defRPr sz="1300" b="1"/>
            </a:lvl4pPr>
            <a:lvl5pPr marL="1463040" indent="0">
              <a:buNone/>
              <a:defRPr sz="1300" b="1"/>
            </a:lvl5pPr>
            <a:lvl6pPr marL="1828800" indent="0">
              <a:buNone/>
              <a:defRPr sz="1300" b="1"/>
            </a:lvl6pPr>
            <a:lvl7pPr marL="2194560" indent="0">
              <a:buNone/>
              <a:defRPr sz="1300" b="1"/>
            </a:lvl7pPr>
            <a:lvl8pPr marL="2560320" indent="0">
              <a:buNone/>
              <a:defRPr sz="1300" b="1"/>
            </a:lvl8pPr>
            <a:lvl9pPr marL="2926080" indent="0">
              <a:buNone/>
              <a:defRPr sz="1300" b="1"/>
            </a:lvl9pPr>
          </a:lstStyle>
          <a:p>
            <a:pPr lvl="0"/>
            <a:r>
              <a:rPr lang="en-US"/>
              <a:t>Click to edit Master text styles</a:t>
            </a:r>
          </a:p>
        </p:txBody>
      </p:sp>
      <p:sp>
        <p:nvSpPr>
          <p:cNvPr id="4" name="Content Placeholder 3"/>
          <p:cNvSpPr>
            <a:spLocks noGrp="1"/>
          </p:cNvSpPr>
          <p:nvPr>
            <p:ph sz="half" idx="2"/>
          </p:nvPr>
        </p:nvSpPr>
        <p:spPr>
          <a:xfrm>
            <a:off x="365760" y="1304926"/>
            <a:ext cx="3232150" cy="2370773"/>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021" y="921069"/>
            <a:ext cx="3233420" cy="383858"/>
          </a:xfrm>
        </p:spPr>
        <p:txBody>
          <a:bodyPr anchor="b"/>
          <a:lstStyle>
            <a:lvl1pPr marL="0" indent="0">
              <a:buNone/>
              <a:defRPr sz="1900" b="1"/>
            </a:lvl1pPr>
            <a:lvl2pPr marL="365760" indent="0">
              <a:buNone/>
              <a:defRPr sz="1600" b="1"/>
            </a:lvl2pPr>
            <a:lvl3pPr marL="731520" indent="0">
              <a:buNone/>
              <a:defRPr sz="1400" b="1"/>
            </a:lvl3pPr>
            <a:lvl4pPr marL="1097280" indent="0">
              <a:buNone/>
              <a:defRPr sz="1300" b="1"/>
            </a:lvl4pPr>
            <a:lvl5pPr marL="1463040" indent="0">
              <a:buNone/>
              <a:defRPr sz="1300" b="1"/>
            </a:lvl5pPr>
            <a:lvl6pPr marL="1828800" indent="0">
              <a:buNone/>
              <a:defRPr sz="1300" b="1"/>
            </a:lvl6pPr>
            <a:lvl7pPr marL="2194560" indent="0">
              <a:buNone/>
              <a:defRPr sz="1300" b="1"/>
            </a:lvl7pPr>
            <a:lvl8pPr marL="2560320" indent="0">
              <a:buNone/>
              <a:defRPr sz="1300" b="1"/>
            </a:lvl8pPr>
            <a:lvl9pPr marL="2926080" indent="0">
              <a:buNone/>
              <a:defRPr sz="1300" b="1"/>
            </a:lvl9pPr>
          </a:lstStyle>
          <a:p>
            <a:pPr lvl="0"/>
            <a:r>
              <a:rPr lang="en-US"/>
              <a:t>Click to edit Master text styles</a:t>
            </a:r>
          </a:p>
        </p:txBody>
      </p:sp>
      <p:sp>
        <p:nvSpPr>
          <p:cNvPr id="6" name="Content Placeholder 5"/>
          <p:cNvSpPr>
            <a:spLocks noGrp="1"/>
          </p:cNvSpPr>
          <p:nvPr>
            <p:ph sz="quarter" idx="4"/>
          </p:nvPr>
        </p:nvSpPr>
        <p:spPr>
          <a:xfrm>
            <a:off x="3716021" y="1304926"/>
            <a:ext cx="3233420" cy="2370773"/>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9AFA9C-475D-4047-92D9-028B4264C12B}" type="datetimeFigureOut">
              <a:rPr lang="en-US" smtClean="0"/>
              <a:pPr/>
              <a:t>3/19/2020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2356709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146596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5144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76BD-B77B-2A48-9C43-F2A391B75C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96A71-06EB-2243-8C0B-21892A005F17}"/>
              </a:ext>
            </a:extLst>
          </p:cNvPr>
          <p:cNvSpPr>
            <a:spLocks noGrp="1"/>
          </p:cNvSpPr>
          <p:nvPr>
            <p:ph type="dt" sz="half" idx="10"/>
          </p:nvPr>
        </p:nvSpPr>
        <p:spPr/>
        <p:txBody>
          <a:bodyPr/>
          <a:lstStyle/>
          <a:p>
            <a:fld id="{FE5AF36B-BB85-734D-A0F9-49BD5FCA3AAC}" type="datetimeFigureOut">
              <a:rPr lang="en-US" smtClean="0"/>
              <a:t>3/19/2020</a:t>
            </a:fld>
            <a:endParaRPr lang="en-US" dirty="0"/>
          </a:p>
        </p:txBody>
      </p:sp>
      <p:sp>
        <p:nvSpPr>
          <p:cNvPr id="4" name="Footer Placeholder 3">
            <a:extLst>
              <a:ext uri="{FF2B5EF4-FFF2-40B4-BE49-F238E27FC236}">
                <a16:creationId xmlns:a16="http://schemas.microsoft.com/office/drawing/2014/main" id="{42EC58EC-14A9-594C-B34B-89159FBCA8A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11150C6-FC73-924C-810E-C0AA85198FE3}"/>
              </a:ext>
            </a:extLst>
          </p:cNvPr>
          <p:cNvSpPr>
            <a:spLocks noGrp="1"/>
          </p:cNvSpPr>
          <p:nvPr>
            <p:ph type="sldNum" sz="quarter" idx="12"/>
          </p:nvPr>
        </p:nvSpPr>
        <p:spPr/>
        <p:txBody>
          <a:bodyPr/>
          <a:lstStyle/>
          <a:p>
            <a:fld id="{DDB3546B-BC06-5D4F-ACFD-F9A40F9A4521}" type="slidenum">
              <a:rPr lang="en-US" smtClean="0"/>
              <a:t>‹#›</a:t>
            </a:fld>
            <a:endParaRPr lang="en-US" dirty="0"/>
          </a:p>
        </p:txBody>
      </p:sp>
    </p:spTree>
    <p:extLst>
      <p:ext uri="{BB962C8B-B14F-4D97-AF65-F5344CB8AC3E}">
        <p14:creationId xmlns:p14="http://schemas.microsoft.com/office/powerpoint/2010/main" val="14303952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63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9AFA9C-475D-4047-92D9-028B4264C12B}" type="datetimeFigureOut">
              <a:rPr lang="en-US" smtClean="0"/>
              <a:pPr/>
              <a:t>3/19/2020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4731374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66.xml"/><Relationship Id="rId1" Type="http://schemas.openxmlformats.org/officeDocument/2006/relationships/slideLayout" Target="../slideLayouts/slideLayout65.xml"/><Relationship Id="rId4" Type="http://schemas.openxmlformats.org/officeDocument/2006/relationships/image" Target="../media/image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11.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0.xml"/><Relationship Id="rId7" Type="http://schemas.openxmlformats.org/officeDocument/2006/relationships/theme" Target="../theme/theme12.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4.xml"/><Relationship Id="rId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5.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theme" Target="../theme/theme6.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theme" Target="../theme/theme7.xml"/><Relationship Id="rId4" Type="http://schemas.openxmlformats.org/officeDocument/2006/relationships/slideLayout" Target="../slideLayouts/slideLayout5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9.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25282B"/>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6557387" y="3806204"/>
            <a:ext cx="188219" cy="73866"/>
          </a:xfrm>
          <a:prstGeom prst="rect">
            <a:avLst/>
          </a:prstGeom>
          <a:ln w="12700">
            <a:miter lim="400000"/>
          </a:ln>
        </p:spPr>
        <p:txBody>
          <a:bodyPr lIns="0" tIns="0" rIns="0" bIns="0">
            <a:spAutoFit/>
          </a:bodyPr>
          <a:lstStyle>
            <a:lvl1pPr algn="r">
              <a:defRPr sz="480">
                <a:solidFill>
                  <a:srgbClr val="A6AAA9"/>
                </a:solidFill>
                <a:latin typeface="Oculus Sans"/>
                <a:ea typeface="Oculus Sans"/>
                <a:cs typeface="Oculus Sans"/>
                <a:sym typeface="Oculus Sans"/>
              </a:defRPr>
            </a:lvl1pPr>
          </a:lstStyle>
          <a:p>
            <a:pPr defTabSz="247542"/>
            <a:fld id="{86CB4B4D-7CA3-9044-876B-883B54F8677D}" type="slidenum">
              <a:rPr lang="uk-UA" kern="0" smtClean="0"/>
              <a:pPr defTabSz="247542"/>
              <a:t>‹#›</a:t>
            </a:fld>
            <a:endParaRPr lang="uk-UA" kern="0" dirty="0"/>
          </a:p>
        </p:txBody>
      </p:sp>
      <p:sp>
        <p:nvSpPr>
          <p:cNvPr id="3" name="Shape 3"/>
          <p:cNvSpPr/>
          <p:nvPr/>
        </p:nvSpPr>
        <p:spPr>
          <a:xfrm>
            <a:off x="5850020" y="3806204"/>
            <a:ext cx="716529" cy="738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defRPr sz="1700">
                <a:solidFill>
                  <a:srgbClr val="A6AAA9"/>
                </a:solidFill>
                <a:latin typeface="Oculus Sans"/>
                <a:ea typeface="Oculus Sans"/>
                <a:cs typeface="Oculus Sans"/>
                <a:sym typeface="Oculus Sans"/>
              </a:defRPr>
            </a:lvl1pPr>
          </a:lstStyle>
          <a:p>
            <a:pPr defTabSz="247542">
              <a:defRPr sz="1800">
                <a:solidFill>
                  <a:srgbClr val="000000"/>
                </a:solidFill>
              </a:defRPr>
            </a:pPr>
            <a:r>
              <a:rPr sz="480" kern="0" dirty="0"/>
              <a:t>Confidential      | </a:t>
            </a:r>
          </a:p>
        </p:txBody>
      </p:sp>
      <p:pic>
        <p:nvPicPr>
          <p:cNvPr id="4" name="logo.png"/>
          <p:cNvPicPr/>
          <p:nvPr/>
        </p:nvPicPr>
        <p:blipFill>
          <a:blip r:embed="rId4">
            <a:alphaModFix amt="15731"/>
          </a:blip>
          <a:stretch>
            <a:fillRect/>
          </a:stretch>
        </p:blipFill>
        <p:spPr>
          <a:xfrm>
            <a:off x="575918" y="3823233"/>
            <a:ext cx="121326" cy="72597"/>
          </a:xfrm>
          <a:prstGeom prst="rect">
            <a:avLst/>
          </a:prstGeom>
          <a:ln w="12700">
            <a:miter lim="400000"/>
          </a:ln>
        </p:spPr>
      </p:pic>
    </p:spTree>
    <p:extLst>
      <p:ext uri="{BB962C8B-B14F-4D97-AF65-F5344CB8AC3E}">
        <p14:creationId xmlns:p14="http://schemas.microsoft.com/office/powerpoint/2010/main" val="2304616076"/>
      </p:ext>
    </p:extLst>
  </p:cSld>
  <p:clrMap bg1="lt1" tx1="dk1" bg2="lt2" tx2="dk2" accent1="accent1" accent2="accent2" accent3="accent3" accent4="accent4" accent5="accent5" accent6="accent6" hlink="hlink" folHlink="folHlink"/>
  <p:sldLayoutIdLst>
    <p:sldLayoutId id="2147484126" r:id="rId1"/>
    <p:sldLayoutId id="2147484127"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ctr" defTabSz="247542">
        <a:defRPr sz="3360">
          <a:latin typeface="+mn-lt"/>
          <a:ea typeface="+mn-ea"/>
          <a:cs typeface="+mn-cs"/>
          <a:sym typeface="Helvetica Light"/>
        </a:defRPr>
      </a:lvl1pPr>
      <a:lvl2pPr indent="68553" algn="ctr" defTabSz="247542">
        <a:defRPr sz="3360">
          <a:latin typeface="+mn-lt"/>
          <a:ea typeface="+mn-ea"/>
          <a:cs typeface="+mn-cs"/>
          <a:sym typeface="Helvetica Light"/>
        </a:defRPr>
      </a:lvl2pPr>
      <a:lvl3pPr indent="137105" algn="ctr" defTabSz="247542">
        <a:defRPr sz="3360">
          <a:latin typeface="+mn-lt"/>
          <a:ea typeface="+mn-ea"/>
          <a:cs typeface="+mn-cs"/>
          <a:sym typeface="Helvetica Light"/>
        </a:defRPr>
      </a:lvl3pPr>
      <a:lvl4pPr indent="205658" algn="ctr" defTabSz="247542">
        <a:defRPr sz="3360">
          <a:latin typeface="+mn-lt"/>
          <a:ea typeface="+mn-ea"/>
          <a:cs typeface="+mn-cs"/>
          <a:sym typeface="Helvetica Light"/>
        </a:defRPr>
      </a:lvl4pPr>
      <a:lvl5pPr indent="274198" algn="ctr" defTabSz="247542">
        <a:defRPr sz="3360">
          <a:latin typeface="+mn-lt"/>
          <a:ea typeface="+mn-ea"/>
          <a:cs typeface="+mn-cs"/>
          <a:sym typeface="Helvetica Light"/>
        </a:defRPr>
      </a:lvl5pPr>
      <a:lvl6pPr indent="342751" algn="ctr" defTabSz="247542">
        <a:defRPr sz="3360">
          <a:latin typeface="+mn-lt"/>
          <a:ea typeface="+mn-ea"/>
          <a:cs typeface="+mn-cs"/>
          <a:sym typeface="Helvetica Light"/>
        </a:defRPr>
      </a:lvl6pPr>
      <a:lvl7pPr indent="411304" algn="ctr" defTabSz="247542">
        <a:defRPr sz="3360">
          <a:latin typeface="+mn-lt"/>
          <a:ea typeface="+mn-ea"/>
          <a:cs typeface="+mn-cs"/>
          <a:sym typeface="Helvetica Light"/>
        </a:defRPr>
      </a:lvl7pPr>
      <a:lvl8pPr indent="479856" algn="ctr" defTabSz="247542">
        <a:defRPr sz="3360">
          <a:latin typeface="+mn-lt"/>
          <a:ea typeface="+mn-ea"/>
          <a:cs typeface="+mn-cs"/>
          <a:sym typeface="Helvetica Light"/>
        </a:defRPr>
      </a:lvl8pPr>
      <a:lvl9pPr indent="548409" algn="ctr" defTabSz="247542">
        <a:defRPr sz="3360">
          <a:latin typeface="+mn-lt"/>
          <a:ea typeface="+mn-ea"/>
          <a:cs typeface="+mn-cs"/>
          <a:sym typeface="Helvetica Light"/>
        </a:defRPr>
      </a:lvl9pPr>
    </p:titleStyle>
    <p:bodyStyle>
      <a:lvl1pPr algn="ctr" defTabSz="247542">
        <a:defRPr sz="1350">
          <a:latin typeface="+mn-lt"/>
          <a:ea typeface="+mn-ea"/>
          <a:cs typeface="+mn-cs"/>
          <a:sym typeface="Helvetica Light"/>
        </a:defRPr>
      </a:lvl1pPr>
      <a:lvl2pPr indent="68553" algn="ctr" defTabSz="247542">
        <a:defRPr sz="1350">
          <a:latin typeface="+mn-lt"/>
          <a:ea typeface="+mn-ea"/>
          <a:cs typeface="+mn-cs"/>
          <a:sym typeface="Helvetica Light"/>
        </a:defRPr>
      </a:lvl2pPr>
      <a:lvl3pPr indent="137105" algn="ctr" defTabSz="247542">
        <a:defRPr sz="1350">
          <a:latin typeface="+mn-lt"/>
          <a:ea typeface="+mn-ea"/>
          <a:cs typeface="+mn-cs"/>
          <a:sym typeface="Helvetica Light"/>
        </a:defRPr>
      </a:lvl3pPr>
      <a:lvl4pPr indent="205658" algn="ctr" defTabSz="247542">
        <a:defRPr sz="1350">
          <a:latin typeface="+mn-lt"/>
          <a:ea typeface="+mn-ea"/>
          <a:cs typeface="+mn-cs"/>
          <a:sym typeface="Helvetica Light"/>
        </a:defRPr>
      </a:lvl4pPr>
      <a:lvl5pPr indent="274198" algn="ctr" defTabSz="247542">
        <a:defRPr sz="1350">
          <a:latin typeface="+mn-lt"/>
          <a:ea typeface="+mn-ea"/>
          <a:cs typeface="+mn-cs"/>
          <a:sym typeface="Helvetica Light"/>
        </a:defRPr>
      </a:lvl5pPr>
      <a:lvl6pPr indent="342751" algn="ctr" defTabSz="247542">
        <a:defRPr sz="1350">
          <a:latin typeface="+mn-lt"/>
          <a:ea typeface="+mn-ea"/>
          <a:cs typeface="+mn-cs"/>
          <a:sym typeface="Helvetica Light"/>
        </a:defRPr>
      </a:lvl6pPr>
      <a:lvl7pPr indent="411304" algn="ctr" defTabSz="247542">
        <a:defRPr sz="1350">
          <a:latin typeface="+mn-lt"/>
          <a:ea typeface="+mn-ea"/>
          <a:cs typeface="+mn-cs"/>
          <a:sym typeface="Helvetica Light"/>
        </a:defRPr>
      </a:lvl7pPr>
      <a:lvl8pPr indent="479856" algn="ctr" defTabSz="247542">
        <a:defRPr sz="1350">
          <a:latin typeface="+mn-lt"/>
          <a:ea typeface="+mn-ea"/>
          <a:cs typeface="+mn-cs"/>
          <a:sym typeface="Helvetica Light"/>
        </a:defRPr>
      </a:lvl8pPr>
      <a:lvl9pPr indent="548409" algn="ctr" defTabSz="247542">
        <a:defRPr sz="1350">
          <a:latin typeface="+mn-lt"/>
          <a:ea typeface="+mn-ea"/>
          <a:cs typeface="+mn-cs"/>
          <a:sym typeface="Helvetica Light"/>
        </a:defRPr>
      </a:lvl9pPr>
    </p:bodyStyle>
    <p:otherStyle>
      <a:lvl1pPr algn="r" defTabSz="247542">
        <a:defRPr sz="480">
          <a:solidFill>
            <a:schemeClr val="tx1"/>
          </a:solidFill>
          <a:latin typeface="+mn-lt"/>
          <a:ea typeface="+mn-ea"/>
          <a:cs typeface="+mn-cs"/>
          <a:sym typeface="Oculus Sans"/>
        </a:defRPr>
      </a:lvl1pPr>
      <a:lvl2pPr indent="68553" algn="r" defTabSz="247542">
        <a:defRPr sz="480">
          <a:solidFill>
            <a:schemeClr val="tx1"/>
          </a:solidFill>
          <a:latin typeface="+mn-lt"/>
          <a:ea typeface="+mn-ea"/>
          <a:cs typeface="+mn-cs"/>
          <a:sym typeface="Oculus Sans"/>
        </a:defRPr>
      </a:lvl2pPr>
      <a:lvl3pPr indent="137105" algn="r" defTabSz="247542">
        <a:defRPr sz="480">
          <a:solidFill>
            <a:schemeClr val="tx1"/>
          </a:solidFill>
          <a:latin typeface="+mn-lt"/>
          <a:ea typeface="+mn-ea"/>
          <a:cs typeface="+mn-cs"/>
          <a:sym typeface="Oculus Sans"/>
        </a:defRPr>
      </a:lvl3pPr>
      <a:lvl4pPr indent="205658" algn="r" defTabSz="247542">
        <a:defRPr sz="480">
          <a:solidFill>
            <a:schemeClr val="tx1"/>
          </a:solidFill>
          <a:latin typeface="+mn-lt"/>
          <a:ea typeface="+mn-ea"/>
          <a:cs typeface="+mn-cs"/>
          <a:sym typeface="Oculus Sans"/>
        </a:defRPr>
      </a:lvl4pPr>
      <a:lvl5pPr indent="274198" algn="r" defTabSz="247542">
        <a:defRPr sz="480">
          <a:solidFill>
            <a:schemeClr val="tx1"/>
          </a:solidFill>
          <a:latin typeface="+mn-lt"/>
          <a:ea typeface="+mn-ea"/>
          <a:cs typeface="+mn-cs"/>
          <a:sym typeface="Oculus Sans"/>
        </a:defRPr>
      </a:lvl5pPr>
      <a:lvl6pPr indent="342751" algn="r" defTabSz="247542">
        <a:defRPr sz="480">
          <a:solidFill>
            <a:schemeClr val="tx1"/>
          </a:solidFill>
          <a:latin typeface="+mn-lt"/>
          <a:ea typeface="+mn-ea"/>
          <a:cs typeface="+mn-cs"/>
          <a:sym typeface="Oculus Sans"/>
        </a:defRPr>
      </a:lvl6pPr>
      <a:lvl7pPr indent="411304" algn="r" defTabSz="247542">
        <a:defRPr sz="480">
          <a:solidFill>
            <a:schemeClr val="tx1"/>
          </a:solidFill>
          <a:latin typeface="+mn-lt"/>
          <a:ea typeface="+mn-ea"/>
          <a:cs typeface="+mn-cs"/>
          <a:sym typeface="Oculus Sans"/>
        </a:defRPr>
      </a:lvl7pPr>
      <a:lvl8pPr indent="479856" algn="r" defTabSz="247542">
        <a:defRPr sz="480">
          <a:solidFill>
            <a:schemeClr val="tx1"/>
          </a:solidFill>
          <a:latin typeface="+mn-lt"/>
          <a:ea typeface="+mn-ea"/>
          <a:cs typeface="+mn-cs"/>
          <a:sym typeface="Oculus Sans"/>
        </a:defRPr>
      </a:lvl8pPr>
      <a:lvl9pPr indent="548409" algn="r" defTabSz="247542">
        <a:defRPr sz="480">
          <a:solidFill>
            <a:schemeClr val="tx1"/>
          </a:solidFill>
          <a:latin typeface="+mn-lt"/>
          <a:ea typeface="+mn-ea"/>
          <a:cs typeface="+mn-cs"/>
          <a:sym typeface="Oculus San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164783"/>
            <a:ext cx="6583680" cy="685800"/>
          </a:xfrm>
          <a:prstGeom prst="rect">
            <a:avLst/>
          </a:prstGeom>
        </p:spPr>
        <p:txBody>
          <a:bodyPr vert="horz" lIns="243794" tIns="121898" rIns="243794" bIns="121898"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65760" y="960121"/>
            <a:ext cx="6583680" cy="2715578"/>
          </a:xfrm>
          <a:prstGeom prst="rect">
            <a:avLst/>
          </a:prstGeom>
        </p:spPr>
        <p:txBody>
          <a:bodyPr vert="horz" lIns="243794" tIns="121898" rIns="243794" bIns="12189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65760" y="3813813"/>
            <a:ext cx="1706880" cy="219076"/>
          </a:xfrm>
          <a:prstGeom prst="rect">
            <a:avLst/>
          </a:prstGeom>
        </p:spPr>
        <p:txBody>
          <a:bodyPr vert="horz" lIns="243794" tIns="121898" rIns="243794" bIns="121898" rtlCol="0" anchor="ctr"/>
          <a:lstStyle>
            <a:lvl1pPr algn="l">
              <a:defRPr sz="960">
                <a:solidFill>
                  <a:srgbClr val="FFFFFF"/>
                </a:solidFill>
              </a:defRPr>
            </a:lvl1pPr>
          </a:lstStyle>
          <a:p>
            <a:pPr defTabSz="365693"/>
            <a:fld id="{E19AFA9C-475D-4047-92D9-028B4264C12B}" type="datetimeFigureOut">
              <a:rPr lang="en-US" smtClean="0"/>
              <a:pPr defTabSz="365693"/>
              <a:t>3/19/2020</a:t>
            </a:fld>
            <a:endParaRPr lang="en-US" dirty="0"/>
          </a:p>
        </p:txBody>
      </p:sp>
      <p:sp>
        <p:nvSpPr>
          <p:cNvPr id="5" name="Footer Placeholder 4"/>
          <p:cNvSpPr>
            <a:spLocks noGrp="1"/>
          </p:cNvSpPr>
          <p:nvPr>
            <p:ph type="ftr" sz="quarter" idx="3"/>
          </p:nvPr>
        </p:nvSpPr>
        <p:spPr>
          <a:xfrm>
            <a:off x="2499360" y="3813813"/>
            <a:ext cx="2316480" cy="219076"/>
          </a:xfrm>
          <a:prstGeom prst="rect">
            <a:avLst/>
          </a:prstGeom>
        </p:spPr>
        <p:txBody>
          <a:bodyPr vert="horz" lIns="243794" tIns="121898" rIns="243794" bIns="121898" rtlCol="0" anchor="ctr"/>
          <a:lstStyle>
            <a:lvl1pPr algn="ctr">
              <a:defRPr sz="960">
                <a:solidFill>
                  <a:srgbClr val="FFFFFF"/>
                </a:solidFill>
              </a:defRPr>
            </a:lvl1pPr>
          </a:lstStyle>
          <a:p>
            <a:pPr defTabSz="365693"/>
            <a:endParaRPr lang="en-US" dirty="0"/>
          </a:p>
        </p:txBody>
      </p:sp>
      <p:sp>
        <p:nvSpPr>
          <p:cNvPr id="6" name="Slide Number Placeholder 5"/>
          <p:cNvSpPr>
            <a:spLocks noGrp="1"/>
          </p:cNvSpPr>
          <p:nvPr>
            <p:ph type="sldNum" sz="quarter" idx="4"/>
          </p:nvPr>
        </p:nvSpPr>
        <p:spPr>
          <a:xfrm>
            <a:off x="5242560" y="3813813"/>
            <a:ext cx="1706880" cy="219076"/>
          </a:xfrm>
          <a:prstGeom prst="rect">
            <a:avLst/>
          </a:prstGeom>
        </p:spPr>
        <p:txBody>
          <a:bodyPr vert="horz" lIns="243794" tIns="121898" rIns="243794" bIns="121898" rtlCol="0" anchor="ctr"/>
          <a:lstStyle>
            <a:lvl1pPr algn="r">
              <a:defRPr sz="960">
                <a:ln>
                  <a:solidFill>
                    <a:srgbClr val="FFFFFF"/>
                  </a:solidFill>
                </a:ln>
                <a:solidFill>
                  <a:schemeClr val="tx1">
                    <a:tint val="75000"/>
                  </a:schemeClr>
                </a:solidFill>
              </a:defRPr>
            </a:lvl1pPr>
          </a:lstStyle>
          <a:p>
            <a:pPr defTabSz="365693"/>
            <a:fld id="{0C9EF6A4-C9A0-4F44-AA83-5864878FA867}" type="slidenum">
              <a:rPr lang="en-US" smtClean="0">
                <a:solidFill>
                  <a:srgbClr val="413B36">
                    <a:tint val="75000"/>
                  </a:srgbClr>
                </a:solidFill>
              </a:rPr>
              <a:pPr defTabSz="365693"/>
              <a:t>‹#›</a:t>
            </a:fld>
            <a:endParaRPr lang="en-US" dirty="0">
              <a:solidFill>
                <a:srgbClr val="413B36">
                  <a:tint val="75000"/>
                </a:srgbClr>
              </a:solidFill>
            </a:endParaRPr>
          </a:p>
        </p:txBody>
      </p:sp>
    </p:spTree>
    <p:extLst>
      <p:ext uri="{BB962C8B-B14F-4D97-AF65-F5344CB8AC3E}">
        <p14:creationId xmlns:p14="http://schemas.microsoft.com/office/powerpoint/2010/main" val="2218469888"/>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ctr" defTabSz="365693" rtl="0" eaLnBrk="1" latinLnBrk="0" hangingPunct="1">
        <a:spcBef>
          <a:spcPct val="0"/>
        </a:spcBef>
        <a:buNone/>
        <a:defRPr sz="3510" kern="1200">
          <a:solidFill>
            <a:schemeClr val="tx1"/>
          </a:solidFill>
          <a:latin typeface="+mj-lt"/>
          <a:ea typeface="+mj-ea"/>
          <a:cs typeface="+mj-cs"/>
        </a:defRPr>
      </a:lvl1pPr>
    </p:titleStyle>
    <p:bodyStyle>
      <a:lvl1pPr marL="274269" indent="-274269" algn="l" defTabSz="365693" rtl="0" eaLnBrk="1" latinLnBrk="0" hangingPunct="1">
        <a:spcBef>
          <a:spcPct val="20000"/>
        </a:spcBef>
        <a:buFont typeface="Arial"/>
        <a:buChar char="•"/>
        <a:defRPr sz="2550" kern="1200">
          <a:solidFill>
            <a:schemeClr val="tx1"/>
          </a:solidFill>
          <a:latin typeface="+mn-lt"/>
          <a:ea typeface="+mn-ea"/>
          <a:cs typeface="+mn-cs"/>
        </a:defRPr>
      </a:lvl1pPr>
      <a:lvl2pPr marL="594249" indent="-228559" algn="l" defTabSz="365693" rtl="0" eaLnBrk="1" latinLnBrk="0" hangingPunct="1">
        <a:spcBef>
          <a:spcPct val="20000"/>
        </a:spcBef>
        <a:buFont typeface="Arial"/>
        <a:buChar char="–"/>
        <a:defRPr sz="2250" kern="1200">
          <a:solidFill>
            <a:schemeClr val="tx1"/>
          </a:solidFill>
          <a:latin typeface="+mn-lt"/>
          <a:ea typeface="+mn-ea"/>
          <a:cs typeface="+mn-cs"/>
        </a:defRPr>
      </a:lvl2pPr>
      <a:lvl3pPr marL="914231" indent="-182847" algn="l" defTabSz="365693" rtl="0" eaLnBrk="1" latinLnBrk="0" hangingPunct="1">
        <a:spcBef>
          <a:spcPct val="20000"/>
        </a:spcBef>
        <a:buFont typeface="Arial"/>
        <a:buChar char="•"/>
        <a:defRPr sz="1920" kern="1200">
          <a:solidFill>
            <a:schemeClr val="tx1"/>
          </a:solidFill>
          <a:latin typeface="+mn-lt"/>
          <a:ea typeface="+mn-ea"/>
          <a:cs typeface="+mn-cs"/>
        </a:defRPr>
      </a:lvl3pPr>
      <a:lvl4pPr marL="1279924" indent="-182847" algn="l" defTabSz="365693" rtl="0" eaLnBrk="1" latinLnBrk="0" hangingPunct="1">
        <a:spcBef>
          <a:spcPct val="20000"/>
        </a:spcBef>
        <a:buFont typeface="Arial"/>
        <a:buChar char="–"/>
        <a:defRPr sz="1590" kern="1200">
          <a:solidFill>
            <a:schemeClr val="tx1"/>
          </a:solidFill>
          <a:latin typeface="+mn-lt"/>
          <a:ea typeface="+mn-ea"/>
          <a:cs typeface="+mn-cs"/>
        </a:defRPr>
      </a:lvl4pPr>
      <a:lvl5pPr marL="1645616" indent="-182847" algn="l" defTabSz="365693" rtl="0" eaLnBrk="1" latinLnBrk="0" hangingPunct="1">
        <a:spcBef>
          <a:spcPct val="20000"/>
        </a:spcBef>
        <a:buFont typeface="Arial"/>
        <a:buChar char="»"/>
        <a:defRPr sz="1590" kern="1200">
          <a:solidFill>
            <a:schemeClr val="tx1"/>
          </a:solidFill>
          <a:latin typeface="+mn-lt"/>
          <a:ea typeface="+mn-ea"/>
          <a:cs typeface="+mn-cs"/>
        </a:defRPr>
      </a:lvl5pPr>
      <a:lvl6pPr marL="2011309" indent="-182847" algn="l" defTabSz="365693" rtl="0" eaLnBrk="1" latinLnBrk="0" hangingPunct="1">
        <a:spcBef>
          <a:spcPct val="20000"/>
        </a:spcBef>
        <a:buFont typeface="Arial"/>
        <a:buChar char="•"/>
        <a:defRPr sz="1590" kern="1200">
          <a:solidFill>
            <a:schemeClr val="tx1"/>
          </a:solidFill>
          <a:latin typeface="+mn-lt"/>
          <a:ea typeface="+mn-ea"/>
          <a:cs typeface="+mn-cs"/>
        </a:defRPr>
      </a:lvl6pPr>
      <a:lvl7pPr marL="2377000" indent="-182847" algn="l" defTabSz="365693" rtl="0" eaLnBrk="1" latinLnBrk="0" hangingPunct="1">
        <a:spcBef>
          <a:spcPct val="20000"/>
        </a:spcBef>
        <a:buFont typeface="Arial"/>
        <a:buChar char="•"/>
        <a:defRPr sz="1590" kern="1200">
          <a:solidFill>
            <a:schemeClr val="tx1"/>
          </a:solidFill>
          <a:latin typeface="+mn-lt"/>
          <a:ea typeface="+mn-ea"/>
          <a:cs typeface="+mn-cs"/>
        </a:defRPr>
      </a:lvl7pPr>
      <a:lvl8pPr marL="2742693" indent="-182847" algn="l" defTabSz="365693" rtl="0" eaLnBrk="1" latinLnBrk="0" hangingPunct="1">
        <a:spcBef>
          <a:spcPct val="20000"/>
        </a:spcBef>
        <a:buFont typeface="Arial"/>
        <a:buChar char="•"/>
        <a:defRPr sz="1590" kern="1200">
          <a:solidFill>
            <a:schemeClr val="tx1"/>
          </a:solidFill>
          <a:latin typeface="+mn-lt"/>
          <a:ea typeface="+mn-ea"/>
          <a:cs typeface="+mn-cs"/>
        </a:defRPr>
      </a:lvl8pPr>
      <a:lvl9pPr marL="3108386" indent="-182847" algn="l" defTabSz="365693" rtl="0" eaLnBrk="1" latinLnBrk="0" hangingPunct="1">
        <a:spcBef>
          <a:spcPct val="20000"/>
        </a:spcBef>
        <a:buFont typeface="Arial"/>
        <a:buChar char="•"/>
        <a:defRPr sz="1590" kern="1200">
          <a:solidFill>
            <a:schemeClr val="tx1"/>
          </a:solidFill>
          <a:latin typeface="+mn-lt"/>
          <a:ea typeface="+mn-ea"/>
          <a:cs typeface="+mn-cs"/>
        </a:defRPr>
      </a:lvl9pPr>
    </p:bodyStyle>
    <p:otherStyle>
      <a:defPPr>
        <a:defRPr lang="en-US"/>
      </a:defPPr>
      <a:lvl1pPr marL="0" algn="l" defTabSz="365693" rtl="0" eaLnBrk="1" latinLnBrk="0" hangingPunct="1">
        <a:defRPr sz="1440" kern="1200">
          <a:solidFill>
            <a:schemeClr val="tx1"/>
          </a:solidFill>
          <a:latin typeface="+mn-lt"/>
          <a:ea typeface="+mn-ea"/>
          <a:cs typeface="+mn-cs"/>
        </a:defRPr>
      </a:lvl1pPr>
      <a:lvl2pPr marL="365693" algn="l" defTabSz="365693" rtl="0" eaLnBrk="1" latinLnBrk="0" hangingPunct="1">
        <a:defRPr sz="1440" kern="1200">
          <a:solidFill>
            <a:schemeClr val="tx1"/>
          </a:solidFill>
          <a:latin typeface="+mn-lt"/>
          <a:ea typeface="+mn-ea"/>
          <a:cs typeface="+mn-cs"/>
        </a:defRPr>
      </a:lvl2pPr>
      <a:lvl3pPr marL="731384" algn="l" defTabSz="365693" rtl="0" eaLnBrk="1" latinLnBrk="0" hangingPunct="1">
        <a:defRPr sz="1440" kern="1200">
          <a:solidFill>
            <a:schemeClr val="tx1"/>
          </a:solidFill>
          <a:latin typeface="+mn-lt"/>
          <a:ea typeface="+mn-ea"/>
          <a:cs typeface="+mn-cs"/>
        </a:defRPr>
      </a:lvl3pPr>
      <a:lvl4pPr marL="1097077" algn="l" defTabSz="365693" rtl="0" eaLnBrk="1" latinLnBrk="0" hangingPunct="1">
        <a:defRPr sz="1440" kern="1200">
          <a:solidFill>
            <a:schemeClr val="tx1"/>
          </a:solidFill>
          <a:latin typeface="+mn-lt"/>
          <a:ea typeface="+mn-ea"/>
          <a:cs typeface="+mn-cs"/>
        </a:defRPr>
      </a:lvl4pPr>
      <a:lvl5pPr marL="1462770" algn="l" defTabSz="365693" rtl="0" eaLnBrk="1" latinLnBrk="0" hangingPunct="1">
        <a:defRPr sz="1440" kern="1200">
          <a:solidFill>
            <a:schemeClr val="tx1"/>
          </a:solidFill>
          <a:latin typeface="+mn-lt"/>
          <a:ea typeface="+mn-ea"/>
          <a:cs typeface="+mn-cs"/>
        </a:defRPr>
      </a:lvl5pPr>
      <a:lvl6pPr marL="1828462" algn="l" defTabSz="365693" rtl="0" eaLnBrk="1" latinLnBrk="0" hangingPunct="1">
        <a:defRPr sz="1440" kern="1200">
          <a:solidFill>
            <a:schemeClr val="tx1"/>
          </a:solidFill>
          <a:latin typeface="+mn-lt"/>
          <a:ea typeface="+mn-ea"/>
          <a:cs typeface="+mn-cs"/>
        </a:defRPr>
      </a:lvl6pPr>
      <a:lvl7pPr marL="2194153" algn="l" defTabSz="365693" rtl="0" eaLnBrk="1" latinLnBrk="0" hangingPunct="1">
        <a:defRPr sz="1440" kern="1200">
          <a:solidFill>
            <a:schemeClr val="tx1"/>
          </a:solidFill>
          <a:latin typeface="+mn-lt"/>
          <a:ea typeface="+mn-ea"/>
          <a:cs typeface="+mn-cs"/>
        </a:defRPr>
      </a:lvl7pPr>
      <a:lvl8pPr marL="2559847" algn="l" defTabSz="365693" rtl="0" eaLnBrk="1" latinLnBrk="0" hangingPunct="1">
        <a:defRPr sz="1440" kern="1200">
          <a:solidFill>
            <a:schemeClr val="tx1"/>
          </a:solidFill>
          <a:latin typeface="+mn-lt"/>
          <a:ea typeface="+mn-ea"/>
          <a:cs typeface="+mn-cs"/>
        </a:defRPr>
      </a:lvl8pPr>
      <a:lvl9pPr marL="2925539" algn="l" defTabSz="365693" rtl="0" eaLnBrk="1" latinLnBrk="0" hangingPunct="1">
        <a:defRPr sz="144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646999"/>
      </p:ext>
    </p:extLst>
  </p:cSld>
  <p:clrMap bg1="dk2" tx1="lt1" bg2="dk1" tx2="lt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164783"/>
            <a:ext cx="6583680" cy="685800"/>
          </a:xfrm>
          <a:prstGeom prst="rect">
            <a:avLst/>
          </a:prstGeom>
        </p:spPr>
        <p:txBody>
          <a:bodyPr vert="horz" lIns="73152" tIns="36576" rIns="73152" bIns="36576"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65760" y="960121"/>
            <a:ext cx="6583680" cy="2715578"/>
          </a:xfrm>
          <a:prstGeom prst="rect">
            <a:avLst/>
          </a:prstGeom>
        </p:spPr>
        <p:txBody>
          <a:bodyPr vert="horz" lIns="73152" tIns="36576" rIns="73152" bIns="3657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65760" y="3813811"/>
            <a:ext cx="1706880" cy="219075"/>
          </a:xfrm>
          <a:prstGeom prst="rect">
            <a:avLst/>
          </a:prstGeom>
        </p:spPr>
        <p:txBody>
          <a:bodyPr vert="horz" lIns="73152" tIns="36576" rIns="73152" bIns="36576" rtlCol="0" anchor="ctr"/>
          <a:lstStyle>
            <a:lvl1pPr algn="l">
              <a:defRPr sz="1000">
                <a:solidFill>
                  <a:srgbClr val="FFFFFF"/>
                </a:solidFill>
              </a:defRPr>
            </a:lvl1pPr>
          </a:lstStyle>
          <a:p>
            <a:fld id="{E19AFA9C-475D-4047-92D9-028B4264C12B}" type="datetimeFigureOut">
              <a:rPr lang="en-US" smtClean="0"/>
              <a:pPr/>
              <a:t>3/19/2020</a:t>
            </a:fld>
            <a:endParaRPr lang="en-US" dirty="0"/>
          </a:p>
        </p:txBody>
      </p:sp>
      <p:sp>
        <p:nvSpPr>
          <p:cNvPr id="5" name="Footer Placeholder 4"/>
          <p:cNvSpPr>
            <a:spLocks noGrp="1"/>
          </p:cNvSpPr>
          <p:nvPr>
            <p:ph type="ftr" sz="quarter" idx="3"/>
          </p:nvPr>
        </p:nvSpPr>
        <p:spPr>
          <a:xfrm>
            <a:off x="2499360" y="3813811"/>
            <a:ext cx="2316480" cy="219075"/>
          </a:xfrm>
          <a:prstGeom prst="rect">
            <a:avLst/>
          </a:prstGeom>
        </p:spPr>
        <p:txBody>
          <a:bodyPr vert="horz" lIns="73152" tIns="36576" rIns="73152" bIns="36576" rtlCol="0" anchor="ctr"/>
          <a:lstStyle>
            <a:lvl1pPr algn="ctr">
              <a:defRPr sz="1000">
                <a:solidFill>
                  <a:srgbClr val="FFFFFF"/>
                </a:solidFill>
              </a:defRPr>
            </a:lvl1pPr>
          </a:lstStyle>
          <a:p>
            <a:endParaRPr lang="en-US" dirty="0"/>
          </a:p>
        </p:txBody>
      </p:sp>
      <p:sp>
        <p:nvSpPr>
          <p:cNvPr id="6" name="Slide Number Placeholder 5"/>
          <p:cNvSpPr>
            <a:spLocks noGrp="1"/>
          </p:cNvSpPr>
          <p:nvPr>
            <p:ph type="sldNum" sz="quarter" idx="4"/>
          </p:nvPr>
        </p:nvSpPr>
        <p:spPr>
          <a:xfrm>
            <a:off x="5242560" y="3813811"/>
            <a:ext cx="1706880" cy="219075"/>
          </a:xfrm>
          <a:prstGeom prst="rect">
            <a:avLst/>
          </a:prstGeom>
        </p:spPr>
        <p:txBody>
          <a:bodyPr vert="horz" lIns="73152" tIns="36576" rIns="73152" bIns="36576" rtlCol="0" anchor="ctr"/>
          <a:lstStyle>
            <a:lvl1pPr algn="r">
              <a:defRPr sz="1000">
                <a:ln>
                  <a:solidFill>
                    <a:srgbClr val="FFFFFF"/>
                  </a:solidFill>
                </a:ln>
                <a:solidFill>
                  <a:schemeClr val="tx1">
                    <a:tint val="75000"/>
                  </a:schemeClr>
                </a:solidFill>
              </a:defRPr>
            </a:lvl1p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367910674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txStyles>
    <p:titleStyle>
      <a:lvl1pPr algn="ctr" defTabSz="365760" rtl="0" eaLnBrk="1" latinLnBrk="0" hangingPunct="1">
        <a:spcBef>
          <a:spcPct val="0"/>
        </a:spcBef>
        <a:buNone/>
        <a:defRPr sz="3500" kern="1200">
          <a:solidFill>
            <a:schemeClr val="tx1"/>
          </a:solidFill>
          <a:latin typeface="+mj-lt"/>
          <a:ea typeface="+mj-ea"/>
          <a:cs typeface="+mj-cs"/>
        </a:defRPr>
      </a:lvl1pPr>
    </p:titleStyle>
    <p:bodyStyle>
      <a:lvl1pPr marL="274320" indent="-274320" algn="l" defTabSz="365760" rtl="0" eaLnBrk="1" latinLnBrk="0" hangingPunct="1">
        <a:spcBef>
          <a:spcPct val="20000"/>
        </a:spcBef>
        <a:buFont typeface="Arial"/>
        <a:buChar char="•"/>
        <a:defRPr sz="2600" kern="1200">
          <a:solidFill>
            <a:schemeClr val="tx1"/>
          </a:solidFill>
          <a:latin typeface="+mn-lt"/>
          <a:ea typeface="+mn-ea"/>
          <a:cs typeface="+mn-cs"/>
        </a:defRPr>
      </a:lvl1pPr>
      <a:lvl2pPr marL="594360" indent="-228600" algn="l" defTabSz="365760" rtl="0" eaLnBrk="1" latinLnBrk="0" hangingPunct="1">
        <a:spcBef>
          <a:spcPct val="20000"/>
        </a:spcBef>
        <a:buFont typeface="Arial"/>
        <a:buChar char="–"/>
        <a:defRPr sz="2200" kern="1200">
          <a:solidFill>
            <a:schemeClr val="tx1"/>
          </a:solidFill>
          <a:latin typeface="+mn-lt"/>
          <a:ea typeface="+mn-ea"/>
          <a:cs typeface="+mn-cs"/>
        </a:defRPr>
      </a:lvl2pPr>
      <a:lvl3pPr marL="914400" indent="-182880" algn="l" defTabSz="365760" rtl="0" eaLnBrk="1" latinLnBrk="0" hangingPunct="1">
        <a:spcBef>
          <a:spcPct val="20000"/>
        </a:spcBef>
        <a:buFont typeface="Arial"/>
        <a:buChar char="•"/>
        <a:defRPr sz="1900" kern="1200">
          <a:solidFill>
            <a:schemeClr val="tx1"/>
          </a:solidFill>
          <a:latin typeface="+mn-lt"/>
          <a:ea typeface="+mn-ea"/>
          <a:cs typeface="+mn-cs"/>
        </a:defRPr>
      </a:lvl3pPr>
      <a:lvl4pPr marL="1280160" indent="-182880" algn="l" defTabSz="365760" rtl="0" eaLnBrk="1" latinLnBrk="0" hangingPunct="1">
        <a:spcBef>
          <a:spcPct val="20000"/>
        </a:spcBef>
        <a:buFont typeface="Arial"/>
        <a:buChar char="–"/>
        <a:defRPr sz="1600" kern="1200">
          <a:solidFill>
            <a:schemeClr val="tx1"/>
          </a:solidFill>
          <a:latin typeface="+mn-lt"/>
          <a:ea typeface="+mn-ea"/>
          <a:cs typeface="+mn-cs"/>
        </a:defRPr>
      </a:lvl4pPr>
      <a:lvl5pPr marL="1645920" indent="-182880" algn="l" defTabSz="365760" rtl="0" eaLnBrk="1" latinLnBrk="0" hangingPunct="1">
        <a:spcBef>
          <a:spcPct val="20000"/>
        </a:spcBef>
        <a:buFont typeface="Arial"/>
        <a:buChar char="»"/>
        <a:defRPr sz="1600" kern="1200">
          <a:solidFill>
            <a:schemeClr val="tx1"/>
          </a:solidFill>
          <a:latin typeface="+mn-lt"/>
          <a:ea typeface="+mn-ea"/>
          <a:cs typeface="+mn-cs"/>
        </a:defRPr>
      </a:lvl5pPr>
      <a:lvl6pPr marL="2011680" indent="-182880" algn="l" defTabSz="365760" rtl="0" eaLnBrk="1" latinLnBrk="0" hangingPunct="1">
        <a:spcBef>
          <a:spcPct val="20000"/>
        </a:spcBef>
        <a:buFont typeface="Arial"/>
        <a:buChar char="•"/>
        <a:defRPr sz="1600" kern="1200">
          <a:solidFill>
            <a:schemeClr val="tx1"/>
          </a:solidFill>
          <a:latin typeface="+mn-lt"/>
          <a:ea typeface="+mn-ea"/>
          <a:cs typeface="+mn-cs"/>
        </a:defRPr>
      </a:lvl6pPr>
      <a:lvl7pPr marL="2377440" indent="-182880" algn="l" defTabSz="365760" rtl="0" eaLnBrk="1" latinLnBrk="0" hangingPunct="1">
        <a:spcBef>
          <a:spcPct val="20000"/>
        </a:spcBef>
        <a:buFont typeface="Arial"/>
        <a:buChar char="•"/>
        <a:defRPr sz="1600" kern="1200">
          <a:solidFill>
            <a:schemeClr val="tx1"/>
          </a:solidFill>
          <a:latin typeface="+mn-lt"/>
          <a:ea typeface="+mn-ea"/>
          <a:cs typeface="+mn-cs"/>
        </a:defRPr>
      </a:lvl7pPr>
      <a:lvl8pPr marL="2743200" indent="-182880" algn="l" defTabSz="365760" rtl="0" eaLnBrk="1" latinLnBrk="0" hangingPunct="1">
        <a:spcBef>
          <a:spcPct val="20000"/>
        </a:spcBef>
        <a:buFont typeface="Arial"/>
        <a:buChar char="•"/>
        <a:defRPr sz="1600" kern="1200">
          <a:solidFill>
            <a:schemeClr val="tx1"/>
          </a:solidFill>
          <a:latin typeface="+mn-lt"/>
          <a:ea typeface="+mn-ea"/>
          <a:cs typeface="+mn-cs"/>
        </a:defRPr>
      </a:lvl8pPr>
      <a:lvl9pPr marL="3108960" indent="-182880" algn="l" defTabSz="365760" rtl="0" eaLnBrk="1" latinLnBrk="0" hangingPunct="1">
        <a:spcBef>
          <a:spcPct val="20000"/>
        </a:spcBef>
        <a:buFont typeface="Arial"/>
        <a:buChar char="•"/>
        <a:defRPr sz="1600" kern="1200">
          <a:solidFill>
            <a:schemeClr val="tx1"/>
          </a:solidFill>
          <a:latin typeface="+mn-lt"/>
          <a:ea typeface="+mn-ea"/>
          <a:cs typeface="+mn-cs"/>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596286"/>
      </p:ext>
    </p:extLst>
  </p:cSld>
  <p:clrMap bg1="dk2" tx1="lt1" bg2="dk1" tx2="lt2" accent1="accent1" accent2="accent2" accent3="accent3" accent4="accent4" accent5="accent5" accent6="accent6" hlink="hlink" folHlink="folHlink"/>
  <p:sldLayoutIdLst>
    <p:sldLayoutId id="2147483991" r:id="rId1"/>
    <p:sldLayoutId id="2147483992" r:id="rId2"/>
    <p:sldLayoutId id="2147483993" r:id="rId3"/>
    <p:sldLayoutId id="2147483997" r:id="rId4"/>
    <p:sldLayoutId id="2147483998" r:id="rId5"/>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708451"/>
      </p:ext>
    </p:extLst>
  </p:cSld>
  <p:clrMap bg1="dk2" tx1="lt1" bg2="dk1"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872920"/>
      </p:ext>
    </p:extLst>
  </p:cSld>
  <p:clrMap bg1="dk2" tx1="lt1" bg2="dk1" tx2="lt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4968" algn="l" rtl="0" fontAlgn="base">
        <a:spcBef>
          <a:spcPct val="0"/>
        </a:spcBef>
        <a:spcAft>
          <a:spcPct val="0"/>
        </a:spcAft>
        <a:defRPr sz="3000" b="1">
          <a:solidFill>
            <a:schemeClr val="tx2"/>
          </a:solidFill>
          <a:latin typeface="Arial" pitchFamily="-108" charset="0"/>
        </a:defRPr>
      </a:lvl6pPr>
      <a:lvl7pPr marL="729945" algn="l" rtl="0" fontAlgn="base">
        <a:spcBef>
          <a:spcPct val="0"/>
        </a:spcBef>
        <a:spcAft>
          <a:spcPct val="0"/>
        </a:spcAft>
        <a:defRPr sz="3000" b="1">
          <a:solidFill>
            <a:schemeClr val="tx2"/>
          </a:solidFill>
          <a:latin typeface="Arial" pitchFamily="-108" charset="0"/>
        </a:defRPr>
      </a:lvl7pPr>
      <a:lvl8pPr marL="1094909" algn="l" rtl="0" fontAlgn="base">
        <a:spcBef>
          <a:spcPct val="0"/>
        </a:spcBef>
        <a:spcAft>
          <a:spcPct val="0"/>
        </a:spcAft>
        <a:defRPr sz="3000" b="1">
          <a:solidFill>
            <a:schemeClr val="tx2"/>
          </a:solidFill>
          <a:latin typeface="Arial" pitchFamily="-108" charset="0"/>
        </a:defRPr>
      </a:lvl8pPr>
      <a:lvl9pPr marL="1459889" algn="l" rtl="0" fontAlgn="base">
        <a:spcBef>
          <a:spcPct val="0"/>
        </a:spcBef>
        <a:spcAft>
          <a:spcPct val="0"/>
        </a:spcAft>
        <a:defRPr sz="3000" b="1">
          <a:solidFill>
            <a:schemeClr val="tx2"/>
          </a:solidFill>
          <a:latin typeface="Arial" pitchFamily="-108" charset="0"/>
        </a:defRPr>
      </a:lvl9pPr>
    </p:titleStyle>
    <p:bodyStyle>
      <a:lvl1pPr marL="272464" indent="-272464"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2447" indent="-228105"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2420" indent="-182167"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6764" indent="-182167"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1101" indent="-182167"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07341"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2310"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37281"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2253"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4968" rtl="0" eaLnBrk="1" latinLnBrk="0" hangingPunct="1">
        <a:defRPr sz="1400" kern="1200">
          <a:solidFill>
            <a:schemeClr val="tx1"/>
          </a:solidFill>
          <a:latin typeface="+mn-lt"/>
          <a:ea typeface="+mn-ea"/>
          <a:cs typeface="+mn-cs"/>
        </a:defRPr>
      </a:lvl1pPr>
      <a:lvl2pPr marL="364968" algn="l" defTabSz="364968" rtl="0" eaLnBrk="1" latinLnBrk="0" hangingPunct="1">
        <a:defRPr sz="1400" kern="1200">
          <a:solidFill>
            <a:schemeClr val="tx1"/>
          </a:solidFill>
          <a:latin typeface="+mn-lt"/>
          <a:ea typeface="+mn-ea"/>
          <a:cs typeface="+mn-cs"/>
        </a:defRPr>
      </a:lvl2pPr>
      <a:lvl3pPr marL="729945" algn="l" defTabSz="364968" rtl="0" eaLnBrk="1" latinLnBrk="0" hangingPunct="1">
        <a:defRPr sz="1400" kern="1200">
          <a:solidFill>
            <a:schemeClr val="tx1"/>
          </a:solidFill>
          <a:latin typeface="+mn-lt"/>
          <a:ea typeface="+mn-ea"/>
          <a:cs typeface="+mn-cs"/>
        </a:defRPr>
      </a:lvl3pPr>
      <a:lvl4pPr marL="1094909" algn="l" defTabSz="364968" rtl="0" eaLnBrk="1" latinLnBrk="0" hangingPunct="1">
        <a:defRPr sz="1400" kern="1200">
          <a:solidFill>
            <a:schemeClr val="tx1"/>
          </a:solidFill>
          <a:latin typeface="+mn-lt"/>
          <a:ea typeface="+mn-ea"/>
          <a:cs typeface="+mn-cs"/>
        </a:defRPr>
      </a:lvl4pPr>
      <a:lvl5pPr marL="1459889" algn="l" defTabSz="364968" rtl="0" eaLnBrk="1" latinLnBrk="0" hangingPunct="1">
        <a:defRPr sz="1400" kern="1200">
          <a:solidFill>
            <a:schemeClr val="tx1"/>
          </a:solidFill>
          <a:latin typeface="+mn-lt"/>
          <a:ea typeface="+mn-ea"/>
          <a:cs typeface="+mn-cs"/>
        </a:defRPr>
      </a:lvl5pPr>
      <a:lvl6pPr marL="1824849" algn="l" defTabSz="364968" rtl="0" eaLnBrk="1" latinLnBrk="0" hangingPunct="1">
        <a:defRPr sz="1400" kern="1200">
          <a:solidFill>
            <a:schemeClr val="tx1"/>
          </a:solidFill>
          <a:latin typeface="+mn-lt"/>
          <a:ea typeface="+mn-ea"/>
          <a:cs typeface="+mn-cs"/>
        </a:defRPr>
      </a:lvl6pPr>
      <a:lvl7pPr marL="2189825" algn="l" defTabSz="364968" rtl="0" eaLnBrk="1" latinLnBrk="0" hangingPunct="1">
        <a:defRPr sz="1400" kern="1200">
          <a:solidFill>
            <a:schemeClr val="tx1"/>
          </a:solidFill>
          <a:latin typeface="+mn-lt"/>
          <a:ea typeface="+mn-ea"/>
          <a:cs typeface="+mn-cs"/>
        </a:defRPr>
      </a:lvl7pPr>
      <a:lvl8pPr marL="2554796" algn="l" defTabSz="364968" rtl="0" eaLnBrk="1" latinLnBrk="0" hangingPunct="1">
        <a:defRPr sz="1400" kern="1200">
          <a:solidFill>
            <a:schemeClr val="tx1"/>
          </a:solidFill>
          <a:latin typeface="+mn-lt"/>
          <a:ea typeface="+mn-ea"/>
          <a:cs typeface="+mn-cs"/>
        </a:defRPr>
      </a:lvl8pPr>
      <a:lvl9pPr marL="2919769" algn="l" defTabSz="364968"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029240"/>
      </p:ext>
    </p:extLst>
  </p:cSld>
  <p:clrMap bg1="dk2" tx1="lt1" bg2="dk1" tx2="lt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1" r:id="rId6"/>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551517"/>
      </p:ext>
    </p:extLst>
  </p:cSld>
  <p:clrMap bg1="dk2" tx1="lt1" bg2="dk1" tx2="lt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25282B"/>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6557387" y="3806204"/>
            <a:ext cx="188219" cy="73867"/>
          </a:xfrm>
          <a:prstGeom prst="rect">
            <a:avLst/>
          </a:prstGeom>
          <a:ln w="12700">
            <a:miter lim="400000"/>
          </a:ln>
        </p:spPr>
        <p:txBody>
          <a:bodyPr lIns="0" tIns="0" rIns="0" bIns="0">
            <a:spAutoFit/>
          </a:bodyPr>
          <a:lstStyle>
            <a:lvl1pPr algn="r">
              <a:defRPr sz="480">
                <a:solidFill>
                  <a:srgbClr val="A6AAA9"/>
                </a:solidFill>
                <a:latin typeface="Oculus Sans"/>
                <a:ea typeface="Oculus Sans"/>
                <a:cs typeface="Oculus Sans"/>
                <a:sym typeface="Oculus Sans"/>
              </a:defRPr>
            </a:lvl1pPr>
          </a:lstStyle>
          <a:p>
            <a:pPr lvl="0"/>
            <a:fld id="{86CB4B4D-7CA3-9044-876B-883B54F8677D}" type="slidenum">
              <a:rPr/>
              <a:t>‹#›</a:t>
            </a:fld>
            <a:endParaRPr dirty="0"/>
          </a:p>
        </p:txBody>
      </p:sp>
      <p:sp>
        <p:nvSpPr>
          <p:cNvPr id="3" name="Shape 3"/>
          <p:cNvSpPr/>
          <p:nvPr/>
        </p:nvSpPr>
        <p:spPr>
          <a:xfrm>
            <a:off x="5850020" y="3806204"/>
            <a:ext cx="716529" cy="7386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defRPr sz="1700">
                <a:solidFill>
                  <a:srgbClr val="A6AAA9"/>
                </a:solidFill>
                <a:latin typeface="Oculus Sans"/>
                <a:ea typeface="Oculus Sans"/>
                <a:cs typeface="Oculus Sans"/>
                <a:sym typeface="Oculus Sans"/>
              </a:defRPr>
            </a:lvl1pPr>
          </a:lstStyle>
          <a:p>
            <a:pPr lvl="0">
              <a:defRPr sz="1800">
                <a:solidFill>
                  <a:srgbClr val="000000"/>
                </a:solidFill>
              </a:defRPr>
            </a:pPr>
            <a:r>
              <a:rPr sz="480" dirty="0">
                <a:solidFill>
                  <a:srgbClr val="A6AAA9"/>
                </a:solidFill>
              </a:rPr>
              <a:t>Confidential      | </a:t>
            </a:r>
          </a:p>
        </p:txBody>
      </p:sp>
      <p:pic>
        <p:nvPicPr>
          <p:cNvPr id="4" name="logo.png"/>
          <p:cNvPicPr/>
          <p:nvPr/>
        </p:nvPicPr>
        <p:blipFill>
          <a:blip r:embed="rId3">
            <a:alphaModFix amt="15731"/>
          </a:blip>
          <a:stretch>
            <a:fillRect/>
          </a:stretch>
        </p:blipFill>
        <p:spPr>
          <a:xfrm>
            <a:off x="575918" y="3823233"/>
            <a:ext cx="121326" cy="72597"/>
          </a:xfrm>
          <a:prstGeom prst="rect">
            <a:avLst/>
          </a:prstGeom>
          <a:ln w="12700">
            <a:miter lim="400000"/>
          </a:ln>
        </p:spPr>
      </p:pic>
    </p:spTree>
    <p:extLst>
      <p:ext uri="{BB962C8B-B14F-4D97-AF65-F5344CB8AC3E}">
        <p14:creationId xmlns:p14="http://schemas.microsoft.com/office/powerpoint/2010/main" val="72658677"/>
      </p:ext>
    </p:extLst>
  </p:cSld>
  <p:clrMap bg1="lt1" tx1="dk1" bg2="lt2" tx2="dk2" accent1="accent1" accent2="accent2" accent3="accent3" accent4="accent4" accent5="accent5" accent6="accent6" hlink="hlink" folHlink="folHlink"/>
  <p:sldLayoutIdLst>
    <p:sldLayoutId id="2147484112"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ctr" defTabSz="247542">
        <a:defRPr sz="3360">
          <a:latin typeface="+mn-lt"/>
          <a:ea typeface="+mn-ea"/>
          <a:cs typeface="+mn-cs"/>
          <a:sym typeface="Helvetica Light"/>
        </a:defRPr>
      </a:lvl1pPr>
      <a:lvl2pPr indent="68553" algn="ctr" defTabSz="247542">
        <a:defRPr sz="3360">
          <a:latin typeface="+mn-lt"/>
          <a:ea typeface="+mn-ea"/>
          <a:cs typeface="+mn-cs"/>
          <a:sym typeface="Helvetica Light"/>
        </a:defRPr>
      </a:lvl2pPr>
      <a:lvl3pPr indent="137105" algn="ctr" defTabSz="247542">
        <a:defRPr sz="3360">
          <a:latin typeface="+mn-lt"/>
          <a:ea typeface="+mn-ea"/>
          <a:cs typeface="+mn-cs"/>
          <a:sym typeface="Helvetica Light"/>
        </a:defRPr>
      </a:lvl3pPr>
      <a:lvl4pPr indent="205658" algn="ctr" defTabSz="247542">
        <a:defRPr sz="3360">
          <a:latin typeface="+mn-lt"/>
          <a:ea typeface="+mn-ea"/>
          <a:cs typeface="+mn-cs"/>
          <a:sym typeface="Helvetica Light"/>
        </a:defRPr>
      </a:lvl4pPr>
      <a:lvl5pPr indent="274198" algn="ctr" defTabSz="247542">
        <a:defRPr sz="3360">
          <a:latin typeface="+mn-lt"/>
          <a:ea typeface="+mn-ea"/>
          <a:cs typeface="+mn-cs"/>
          <a:sym typeface="Helvetica Light"/>
        </a:defRPr>
      </a:lvl5pPr>
      <a:lvl6pPr indent="342751" algn="ctr" defTabSz="247542">
        <a:defRPr sz="3360">
          <a:latin typeface="+mn-lt"/>
          <a:ea typeface="+mn-ea"/>
          <a:cs typeface="+mn-cs"/>
          <a:sym typeface="Helvetica Light"/>
        </a:defRPr>
      </a:lvl6pPr>
      <a:lvl7pPr indent="411304" algn="ctr" defTabSz="247542">
        <a:defRPr sz="3360">
          <a:latin typeface="+mn-lt"/>
          <a:ea typeface="+mn-ea"/>
          <a:cs typeface="+mn-cs"/>
          <a:sym typeface="Helvetica Light"/>
        </a:defRPr>
      </a:lvl7pPr>
      <a:lvl8pPr indent="479856" algn="ctr" defTabSz="247542">
        <a:defRPr sz="3360">
          <a:latin typeface="+mn-lt"/>
          <a:ea typeface="+mn-ea"/>
          <a:cs typeface="+mn-cs"/>
          <a:sym typeface="Helvetica Light"/>
        </a:defRPr>
      </a:lvl8pPr>
      <a:lvl9pPr indent="548409" algn="ctr" defTabSz="247542">
        <a:defRPr sz="3360">
          <a:latin typeface="+mn-lt"/>
          <a:ea typeface="+mn-ea"/>
          <a:cs typeface="+mn-cs"/>
          <a:sym typeface="Helvetica Light"/>
        </a:defRPr>
      </a:lvl9pPr>
    </p:titleStyle>
    <p:bodyStyle>
      <a:lvl1pPr algn="ctr" defTabSz="247542">
        <a:defRPr sz="1350">
          <a:latin typeface="+mn-lt"/>
          <a:ea typeface="+mn-ea"/>
          <a:cs typeface="+mn-cs"/>
          <a:sym typeface="Helvetica Light"/>
        </a:defRPr>
      </a:lvl1pPr>
      <a:lvl2pPr indent="68553" algn="ctr" defTabSz="247542">
        <a:defRPr sz="1350">
          <a:latin typeface="+mn-lt"/>
          <a:ea typeface="+mn-ea"/>
          <a:cs typeface="+mn-cs"/>
          <a:sym typeface="Helvetica Light"/>
        </a:defRPr>
      </a:lvl2pPr>
      <a:lvl3pPr indent="137105" algn="ctr" defTabSz="247542">
        <a:defRPr sz="1350">
          <a:latin typeface="+mn-lt"/>
          <a:ea typeface="+mn-ea"/>
          <a:cs typeface="+mn-cs"/>
          <a:sym typeface="Helvetica Light"/>
        </a:defRPr>
      </a:lvl3pPr>
      <a:lvl4pPr indent="205658" algn="ctr" defTabSz="247542">
        <a:defRPr sz="1350">
          <a:latin typeface="+mn-lt"/>
          <a:ea typeface="+mn-ea"/>
          <a:cs typeface="+mn-cs"/>
          <a:sym typeface="Helvetica Light"/>
        </a:defRPr>
      </a:lvl4pPr>
      <a:lvl5pPr indent="274198" algn="ctr" defTabSz="247542">
        <a:defRPr sz="1350">
          <a:latin typeface="+mn-lt"/>
          <a:ea typeface="+mn-ea"/>
          <a:cs typeface="+mn-cs"/>
          <a:sym typeface="Helvetica Light"/>
        </a:defRPr>
      </a:lvl5pPr>
      <a:lvl6pPr indent="342751" algn="ctr" defTabSz="247542">
        <a:defRPr sz="1350">
          <a:latin typeface="+mn-lt"/>
          <a:ea typeface="+mn-ea"/>
          <a:cs typeface="+mn-cs"/>
          <a:sym typeface="Helvetica Light"/>
        </a:defRPr>
      </a:lvl6pPr>
      <a:lvl7pPr indent="411304" algn="ctr" defTabSz="247542">
        <a:defRPr sz="1350">
          <a:latin typeface="+mn-lt"/>
          <a:ea typeface="+mn-ea"/>
          <a:cs typeface="+mn-cs"/>
          <a:sym typeface="Helvetica Light"/>
        </a:defRPr>
      </a:lvl7pPr>
      <a:lvl8pPr indent="479856" algn="ctr" defTabSz="247542">
        <a:defRPr sz="1350">
          <a:latin typeface="+mn-lt"/>
          <a:ea typeface="+mn-ea"/>
          <a:cs typeface="+mn-cs"/>
          <a:sym typeface="Helvetica Light"/>
        </a:defRPr>
      </a:lvl8pPr>
      <a:lvl9pPr indent="548409" algn="ctr" defTabSz="247542">
        <a:defRPr sz="1350">
          <a:latin typeface="+mn-lt"/>
          <a:ea typeface="+mn-ea"/>
          <a:cs typeface="+mn-cs"/>
          <a:sym typeface="Helvetica Light"/>
        </a:defRPr>
      </a:lvl9pPr>
    </p:bodyStyle>
    <p:otherStyle>
      <a:lvl1pPr algn="r" defTabSz="247542">
        <a:defRPr sz="480">
          <a:solidFill>
            <a:schemeClr val="tx1"/>
          </a:solidFill>
          <a:latin typeface="+mn-lt"/>
          <a:ea typeface="+mn-ea"/>
          <a:cs typeface="+mn-cs"/>
          <a:sym typeface="Oculus Sans"/>
        </a:defRPr>
      </a:lvl1pPr>
      <a:lvl2pPr indent="68553" algn="r" defTabSz="247542">
        <a:defRPr sz="480">
          <a:solidFill>
            <a:schemeClr val="tx1"/>
          </a:solidFill>
          <a:latin typeface="+mn-lt"/>
          <a:ea typeface="+mn-ea"/>
          <a:cs typeface="+mn-cs"/>
          <a:sym typeface="Oculus Sans"/>
        </a:defRPr>
      </a:lvl2pPr>
      <a:lvl3pPr indent="137105" algn="r" defTabSz="247542">
        <a:defRPr sz="480">
          <a:solidFill>
            <a:schemeClr val="tx1"/>
          </a:solidFill>
          <a:latin typeface="+mn-lt"/>
          <a:ea typeface="+mn-ea"/>
          <a:cs typeface="+mn-cs"/>
          <a:sym typeface="Oculus Sans"/>
        </a:defRPr>
      </a:lvl3pPr>
      <a:lvl4pPr indent="205658" algn="r" defTabSz="247542">
        <a:defRPr sz="480">
          <a:solidFill>
            <a:schemeClr val="tx1"/>
          </a:solidFill>
          <a:latin typeface="+mn-lt"/>
          <a:ea typeface="+mn-ea"/>
          <a:cs typeface="+mn-cs"/>
          <a:sym typeface="Oculus Sans"/>
        </a:defRPr>
      </a:lvl4pPr>
      <a:lvl5pPr indent="274198" algn="r" defTabSz="247542">
        <a:defRPr sz="480">
          <a:solidFill>
            <a:schemeClr val="tx1"/>
          </a:solidFill>
          <a:latin typeface="+mn-lt"/>
          <a:ea typeface="+mn-ea"/>
          <a:cs typeface="+mn-cs"/>
          <a:sym typeface="Oculus Sans"/>
        </a:defRPr>
      </a:lvl5pPr>
      <a:lvl6pPr indent="342751" algn="r" defTabSz="247542">
        <a:defRPr sz="480">
          <a:solidFill>
            <a:schemeClr val="tx1"/>
          </a:solidFill>
          <a:latin typeface="+mn-lt"/>
          <a:ea typeface="+mn-ea"/>
          <a:cs typeface="+mn-cs"/>
          <a:sym typeface="Oculus Sans"/>
        </a:defRPr>
      </a:lvl6pPr>
      <a:lvl7pPr indent="411304" algn="r" defTabSz="247542">
        <a:defRPr sz="480">
          <a:solidFill>
            <a:schemeClr val="tx1"/>
          </a:solidFill>
          <a:latin typeface="+mn-lt"/>
          <a:ea typeface="+mn-ea"/>
          <a:cs typeface="+mn-cs"/>
          <a:sym typeface="Oculus Sans"/>
        </a:defRPr>
      </a:lvl7pPr>
      <a:lvl8pPr indent="479856" algn="r" defTabSz="247542">
        <a:defRPr sz="480">
          <a:solidFill>
            <a:schemeClr val="tx1"/>
          </a:solidFill>
          <a:latin typeface="+mn-lt"/>
          <a:ea typeface="+mn-ea"/>
          <a:cs typeface="+mn-cs"/>
          <a:sym typeface="Oculus Sans"/>
        </a:defRPr>
      </a:lvl8pPr>
      <a:lvl9pPr indent="548409" algn="r" defTabSz="247542">
        <a:defRPr sz="480">
          <a:solidFill>
            <a:schemeClr val="tx1"/>
          </a:solidFill>
          <a:latin typeface="+mn-lt"/>
          <a:ea typeface="+mn-ea"/>
          <a:cs typeface="+mn-cs"/>
          <a:sym typeface="Oculus San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219075"/>
            <a:ext cx="6309360" cy="7953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2920" y="1095375"/>
            <a:ext cx="6309360" cy="2610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3813810"/>
            <a:ext cx="1645920" cy="219075"/>
          </a:xfrm>
          <a:prstGeom prst="rect">
            <a:avLst/>
          </a:prstGeom>
        </p:spPr>
        <p:txBody>
          <a:bodyPr vert="horz" lIns="91440" tIns="45720" rIns="91440" bIns="45720" rtlCol="0" anchor="ctr"/>
          <a:lstStyle>
            <a:lvl1pPr algn="l">
              <a:defRPr sz="720">
                <a:solidFill>
                  <a:schemeClr val="tx1">
                    <a:tint val="75000"/>
                  </a:schemeClr>
                </a:solidFill>
              </a:defRPr>
            </a:lvl1pPr>
          </a:lstStyle>
          <a:p>
            <a:fld id="{805F2D9F-F758-4ADD-9F90-B8961A9D7AEF}" type="datetime1">
              <a:rPr lang="en-US" smtClean="0"/>
              <a:t>3/19/2020</a:t>
            </a:fld>
            <a:endParaRPr lang="en-US" dirty="0"/>
          </a:p>
        </p:txBody>
      </p:sp>
      <p:sp>
        <p:nvSpPr>
          <p:cNvPr id="5" name="Footer Placeholder 4"/>
          <p:cNvSpPr>
            <a:spLocks noGrp="1"/>
          </p:cNvSpPr>
          <p:nvPr>
            <p:ph type="ftr" sz="quarter" idx="3"/>
          </p:nvPr>
        </p:nvSpPr>
        <p:spPr>
          <a:xfrm>
            <a:off x="2423160" y="3813810"/>
            <a:ext cx="2468880" cy="219075"/>
          </a:xfrm>
          <a:prstGeom prst="rect">
            <a:avLst/>
          </a:prstGeom>
        </p:spPr>
        <p:txBody>
          <a:bodyPr vert="horz" lIns="91440" tIns="45720" rIns="91440" bIns="45720" rtlCol="0" anchor="ctr"/>
          <a:lstStyle>
            <a:lvl1pPr algn="ctr">
              <a:defRPr sz="7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166360" y="3813810"/>
            <a:ext cx="1645920" cy="219075"/>
          </a:xfrm>
          <a:prstGeom prst="rect">
            <a:avLst/>
          </a:prstGeom>
        </p:spPr>
        <p:txBody>
          <a:bodyPr vert="horz" lIns="91440" tIns="45720" rIns="91440" bIns="45720" rtlCol="0" anchor="ctr"/>
          <a:lstStyle>
            <a:lvl1pPr algn="r">
              <a:defRPr sz="720">
                <a:solidFill>
                  <a:schemeClr val="tx1">
                    <a:tint val="75000"/>
                  </a:schemeClr>
                </a:solidFill>
              </a:defRPr>
            </a:lvl1pPr>
          </a:lstStyle>
          <a:p>
            <a:fld id="{CE00FC95-AD41-FA47-A162-1E18900B55A0}" type="slidenum">
              <a:rPr lang="en-US" smtClean="0"/>
              <a:t>‹#›</a:t>
            </a:fld>
            <a:endParaRPr lang="en-US" dirty="0"/>
          </a:p>
        </p:txBody>
      </p:sp>
    </p:spTree>
    <p:extLst>
      <p:ext uri="{BB962C8B-B14F-4D97-AF65-F5344CB8AC3E}">
        <p14:creationId xmlns:p14="http://schemas.microsoft.com/office/powerpoint/2010/main" val="62874099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47" r:id="rId12"/>
  </p:sldLayoutIdLst>
  <p:hf hdr="0" ftr="0" dt="0"/>
  <p:txStyles>
    <p:titleStyle>
      <a:lvl1pPr algn="l" defTabSz="548640" rtl="0" eaLnBrk="1" latinLnBrk="0" hangingPunct="1">
        <a:lnSpc>
          <a:spcPct val="90000"/>
        </a:lnSpc>
        <a:spcBef>
          <a:spcPct val="0"/>
        </a:spcBef>
        <a:buNone/>
        <a:defRPr sz="2640" kern="1200">
          <a:solidFill>
            <a:schemeClr val="tx1"/>
          </a:solidFill>
          <a:latin typeface="+mj-lt"/>
          <a:ea typeface="+mj-ea"/>
          <a:cs typeface="+mj-cs"/>
        </a:defRPr>
      </a:lvl1pPr>
    </p:titleStyle>
    <p:bodyStyle>
      <a:lvl1pPr marL="137160" indent="-137160" algn="l" defTabSz="548640" rtl="0" eaLnBrk="1" latinLnBrk="0" hangingPunct="1">
        <a:lnSpc>
          <a:spcPct val="90000"/>
        </a:lnSpc>
        <a:spcBef>
          <a:spcPts val="600"/>
        </a:spcBef>
        <a:buFont typeface="Arial"/>
        <a:buChar char="•"/>
        <a:defRPr sz="1680" kern="1200">
          <a:solidFill>
            <a:schemeClr val="tx1"/>
          </a:solidFill>
          <a:latin typeface="+mn-lt"/>
          <a:ea typeface="+mn-ea"/>
          <a:cs typeface="+mn-cs"/>
        </a:defRPr>
      </a:lvl1pPr>
      <a:lvl2pPr marL="411480" indent="-137160" algn="l" defTabSz="548640" rtl="0" eaLnBrk="1" latinLnBrk="0" hangingPunct="1">
        <a:lnSpc>
          <a:spcPct val="90000"/>
        </a:lnSpc>
        <a:spcBef>
          <a:spcPts val="300"/>
        </a:spcBef>
        <a:buFont typeface="Arial"/>
        <a:buChar char="•"/>
        <a:defRPr sz="1440" kern="1200">
          <a:solidFill>
            <a:schemeClr val="tx1"/>
          </a:solidFill>
          <a:latin typeface="+mn-lt"/>
          <a:ea typeface="+mn-ea"/>
          <a:cs typeface="+mn-cs"/>
        </a:defRPr>
      </a:lvl2pPr>
      <a:lvl3pPr marL="685800" indent="-137160" algn="l" defTabSz="548640" rtl="0" eaLnBrk="1" latinLnBrk="0" hangingPunct="1">
        <a:lnSpc>
          <a:spcPct val="90000"/>
        </a:lnSpc>
        <a:spcBef>
          <a:spcPts val="300"/>
        </a:spcBef>
        <a:buFont typeface="Arial"/>
        <a:buChar char="•"/>
        <a:defRPr sz="1200" kern="1200">
          <a:solidFill>
            <a:schemeClr val="tx1"/>
          </a:solidFill>
          <a:latin typeface="+mn-lt"/>
          <a:ea typeface="+mn-ea"/>
          <a:cs typeface="+mn-cs"/>
        </a:defRPr>
      </a:lvl3pPr>
      <a:lvl4pPr marL="96012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4pPr>
      <a:lvl5pPr marL="123444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5pPr>
      <a:lvl6pPr marL="150876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6pPr>
      <a:lvl7pPr marL="178308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7pPr>
      <a:lvl8pPr marL="205740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8pPr>
      <a:lvl9pPr marL="233172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9pPr>
    </p:bodyStyle>
    <p:otherStyle>
      <a:defPPr>
        <a:defRPr lang="en-US"/>
      </a:defPPr>
      <a:lvl1pPr marL="0" algn="l" defTabSz="548640" rtl="0" eaLnBrk="1" latinLnBrk="0" hangingPunct="1">
        <a:defRPr sz="1080" kern="1200">
          <a:solidFill>
            <a:schemeClr val="tx1"/>
          </a:solidFill>
          <a:latin typeface="+mn-lt"/>
          <a:ea typeface="+mn-ea"/>
          <a:cs typeface="+mn-cs"/>
        </a:defRPr>
      </a:lvl1pPr>
      <a:lvl2pPr marL="274320" algn="l" defTabSz="548640" rtl="0" eaLnBrk="1" latinLnBrk="0" hangingPunct="1">
        <a:defRPr sz="1080" kern="1200">
          <a:solidFill>
            <a:schemeClr val="tx1"/>
          </a:solidFill>
          <a:latin typeface="+mn-lt"/>
          <a:ea typeface="+mn-ea"/>
          <a:cs typeface="+mn-cs"/>
        </a:defRPr>
      </a:lvl2pPr>
      <a:lvl3pPr marL="548640" algn="l" defTabSz="548640" rtl="0" eaLnBrk="1" latinLnBrk="0" hangingPunct="1">
        <a:defRPr sz="1080" kern="1200">
          <a:solidFill>
            <a:schemeClr val="tx1"/>
          </a:solidFill>
          <a:latin typeface="+mn-lt"/>
          <a:ea typeface="+mn-ea"/>
          <a:cs typeface="+mn-cs"/>
        </a:defRPr>
      </a:lvl3pPr>
      <a:lvl4pPr marL="822960" algn="l" defTabSz="548640" rtl="0" eaLnBrk="1" latinLnBrk="0" hangingPunct="1">
        <a:defRPr sz="1080" kern="1200">
          <a:solidFill>
            <a:schemeClr val="tx1"/>
          </a:solidFill>
          <a:latin typeface="+mn-lt"/>
          <a:ea typeface="+mn-ea"/>
          <a:cs typeface="+mn-cs"/>
        </a:defRPr>
      </a:lvl4pPr>
      <a:lvl5pPr marL="1097280" algn="l" defTabSz="548640" rtl="0" eaLnBrk="1" latinLnBrk="0" hangingPunct="1">
        <a:defRPr sz="1080" kern="1200">
          <a:solidFill>
            <a:schemeClr val="tx1"/>
          </a:solidFill>
          <a:latin typeface="+mn-lt"/>
          <a:ea typeface="+mn-ea"/>
          <a:cs typeface="+mn-cs"/>
        </a:defRPr>
      </a:lvl5pPr>
      <a:lvl6pPr marL="1371600" algn="l" defTabSz="548640" rtl="0" eaLnBrk="1" latinLnBrk="0" hangingPunct="1">
        <a:defRPr sz="1080" kern="1200">
          <a:solidFill>
            <a:schemeClr val="tx1"/>
          </a:solidFill>
          <a:latin typeface="+mn-lt"/>
          <a:ea typeface="+mn-ea"/>
          <a:cs typeface="+mn-cs"/>
        </a:defRPr>
      </a:lvl6pPr>
      <a:lvl7pPr marL="1645920" algn="l" defTabSz="548640" rtl="0" eaLnBrk="1" latinLnBrk="0" hangingPunct="1">
        <a:defRPr sz="1080" kern="1200">
          <a:solidFill>
            <a:schemeClr val="tx1"/>
          </a:solidFill>
          <a:latin typeface="+mn-lt"/>
          <a:ea typeface="+mn-ea"/>
          <a:cs typeface="+mn-cs"/>
        </a:defRPr>
      </a:lvl7pPr>
      <a:lvl8pPr marL="1920240" algn="l" defTabSz="548640" rtl="0" eaLnBrk="1" latinLnBrk="0" hangingPunct="1">
        <a:defRPr sz="1080" kern="1200">
          <a:solidFill>
            <a:schemeClr val="tx1"/>
          </a:solidFill>
          <a:latin typeface="+mn-lt"/>
          <a:ea typeface="+mn-ea"/>
          <a:cs typeface="+mn-cs"/>
        </a:defRPr>
      </a:lvl8pPr>
      <a:lvl9pPr marL="2194560" algn="l" defTabSz="548640" rtl="0" eaLnBrk="1" latinLnBrk="0" hangingPunct="1">
        <a:defRPr sz="1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64.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11" descr="A picture containing indoor, table, sitting, kitchen&#10;&#10;Description automatically generated">
            <a:extLst>
              <a:ext uri="{FF2B5EF4-FFF2-40B4-BE49-F238E27FC236}">
                <a16:creationId xmlns:a16="http://schemas.microsoft.com/office/drawing/2014/main" id="{BC5A37A2-2B46-49AD-8AF7-B806997CAA5D}"/>
              </a:ext>
            </a:extLst>
          </p:cNvPr>
          <p:cNvPicPr>
            <a:picLocks noChangeAspect="1"/>
          </p:cNvPicPr>
          <p:nvPr/>
        </p:nvPicPr>
        <p:blipFill rotWithShape="1">
          <a:blip r:embed="rId3"/>
          <a:srcRect t="9259" b="24075"/>
          <a:stretch/>
        </p:blipFill>
        <p:spPr>
          <a:xfrm>
            <a:off x="914400" y="381000"/>
            <a:ext cx="5486400" cy="2743200"/>
          </a:xfrm>
          <a:prstGeom prst="rect">
            <a:avLst/>
          </a:prstGeom>
        </p:spPr>
      </p:pic>
      <p:sp>
        <p:nvSpPr>
          <p:cNvPr id="9" name="Title 1"/>
          <p:cNvSpPr txBox="1">
            <a:spLocks/>
          </p:cNvSpPr>
          <p:nvPr/>
        </p:nvSpPr>
        <p:spPr>
          <a:xfrm>
            <a:off x="123714" y="3240000"/>
            <a:ext cx="7067772" cy="415550"/>
          </a:xfrm>
          <a:prstGeom prst="rect">
            <a:avLst/>
          </a:prstGeom>
        </p:spPr>
        <p:txBody>
          <a:bodyPr vert="horz" lIns="54864" tIns="27432" rIns="54864" bIns="2743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548640" fontAlgn="auto">
              <a:spcAft>
                <a:spcPts val="0"/>
              </a:spcAft>
              <a:defRPr/>
            </a:pPr>
            <a:r>
              <a:rPr lang="en-US" sz="2700" b="1" dirty="0">
                <a:solidFill>
                  <a:srgbClr val="FFFFFE"/>
                </a:solidFill>
                <a:latin typeface="Helvetica" pitchFamily="2" charset="0"/>
                <a:ea typeface="Helvetica" charset="0"/>
                <a:cs typeface="Helvetica" charset="0"/>
              </a:rPr>
              <a:t>Finger Tracking using Magnetometers</a:t>
            </a:r>
            <a:endParaRPr kumimoji="0" lang="en-US" sz="2700" b="0" i="0" u="none" strike="noStrike" kern="1200" cap="none" spc="0" normalizeH="0" baseline="0" noProof="0" dirty="0">
              <a:ln>
                <a:noFill/>
              </a:ln>
              <a:solidFill>
                <a:srgbClr val="FFFFFE"/>
              </a:solidFill>
              <a:effectLst/>
              <a:uLnTx/>
              <a:uFillTx/>
              <a:latin typeface="Helvetica" pitchFamily="2" charset="0"/>
              <a:ea typeface="Helvetica" charset="0"/>
              <a:cs typeface="Helvetica" charset="0"/>
            </a:endParaRPr>
          </a:p>
        </p:txBody>
      </p:sp>
      <p:sp>
        <p:nvSpPr>
          <p:cNvPr id="6" name="Title 1">
            <a:extLst>
              <a:ext uri="{FF2B5EF4-FFF2-40B4-BE49-F238E27FC236}">
                <a16:creationId xmlns:a16="http://schemas.microsoft.com/office/drawing/2014/main" id="{03623DF8-4189-1D46-B6FE-CFD776473A7C}"/>
              </a:ext>
            </a:extLst>
          </p:cNvPr>
          <p:cNvSpPr txBox="1">
            <a:spLocks/>
          </p:cNvSpPr>
          <p:nvPr/>
        </p:nvSpPr>
        <p:spPr>
          <a:xfrm>
            <a:off x="123714" y="3648450"/>
            <a:ext cx="7067772" cy="415550"/>
          </a:xfrm>
          <a:prstGeom prst="rect">
            <a:avLst/>
          </a:prstGeom>
        </p:spPr>
        <p:txBody>
          <a:bodyPr vert="horz" lIns="54864" tIns="27432" rIns="54864" bIns="2743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54864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a:noFill/>
                </a:ln>
                <a:solidFill>
                  <a:srgbClr val="FFFFFE"/>
                </a:solidFill>
                <a:effectLst/>
                <a:uLnTx/>
                <a:uFillTx/>
                <a:latin typeface="Helvetica" pitchFamily="2" charset="0"/>
                <a:ea typeface="Helvetica" charset="0"/>
                <a:cs typeface="Helvetica" charset="0"/>
              </a:rPr>
              <a:t>Alexander Mastrangelo and Paul </a:t>
            </a:r>
            <a:r>
              <a:rPr kumimoji="0" lang="en-US" sz="2200" b="0" i="0" u="none" strike="noStrike" kern="1200" cap="none" spc="0" normalizeH="0" baseline="0" noProof="0" dirty="0" err="1">
                <a:ln>
                  <a:noFill/>
                </a:ln>
                <a:solidFill>
                  <a:srgbClr val="FFFFFE"/>
                </a:solidFill>
                <a:effectLst/>
                <a:uLnTx/>
                <a:uFillTx/>
                <a:latin typeface="Helvetica" pitchFamily="2" charset="0"/>
                <a:ea typeface="Helvetica" charset="0"/>
                <a:cs typeface="Helvetica" charset="0"/>
              </a:rPr>
              <a:t>Yoo</a:t>
            </a:r>
            <a:endParaRPr kumimoji="0" lang="en-US" sz="2200" b="0" i="0" u="none" strike="noStrike" kern="1200" cap="none" spc="0" normalizeH="0" baseline="0" noProof="0" dirty="0">
              <a:ln>
                <a:noFill/>
              </a:ln>
              <a:solidFill>
                <a:srgbClr val="FFFFFE"/>
              </a:solidFill>
              <a:effectLst/>
              <a:uLnTx/>
              <a:uFillTx/>
              <a:latin typeface="Helvetica" pitchFamily="2" charset="0"/>
              <a:ea typeface="Helvetica" charset="0"/>
              <a:cs typeface="Helvetica" charset="0"/>
            </a:endParaRPr>
          </a:p>
        </p:txBody>
      </p:sp>
      <p:sp>
        <p:nvSpPr>
          <p:cNvPr id="7" name="Title 1">
            <a:extLst>
              <a:ext uri="{FF2B5EF4-FFF2-40B4-BE49-F238E27FC236}">
                <a16:creationId xmlns:a16="http://schemas.microsoft.com/office/drawing/2014/main" id="{A4F61DB1-AEE0-C44E-93A0-4C5041B84812}"/>
              </a:ext>
            </a:extLst>
          </p:cNvPr>
          <p:cNvSpPr txBox="1">
            <a:spLocks/>
          </p:cNvSpPr>
          <p:nvPr/>
        </p:nvSpPr>
        <p:spPr>
          <a:xfrm>
            <a:off x="2019300" y="56534"/>
            <a:ext cx="3276600" cy="219641"/>
          </a:xfrm>
          <a:prstGeom prst="rect">
            <a:avLst/>
          </a:prstGeom>
        </p:spPr>
        <p:txBody>
          <a:bodyPr vert="horz" lIns="54864" tIns="27432" rIns="54864" bIns="2743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54864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E">
                    <a:alpha val="50000"/>
                  </a:srgbClr>
                </a:solidFill>
                <a:effectLst/>
                <a:uLnTx/>
                <a:uFillTx/>
                <a:latin typeface="Helvetica" pitchFamily="2" charset="0"/>
                <a:ea typeface="Helvetica" charset="0"/>
                <a:cs typeface="Helvetica" charset="0"/>
              </a:rPr>
              <a:t>CSE 490V </a:t>
            </a:r>
            <a:r>
              <a:rPr kumimoji="0" lang="en-US" sz="1200" b="1" i="0" u="none" strike="noStrike" kern="1200" cap="none" spc="0" normalizeH="0" baseline="0" noProof="0" dirty="0">
                <a:ln>
                  <a:noFill/>
                </a:ln>
                <a:solidFill>
                  <a:srgbClr val="FFFFFE">
                    <a:alpha val="50000"/>
                  </a:srgbClr>
                </a:solidFill>
                <a:effectLst/>
                <a:uLnTx/>
                <a:uFillTx/>
                <a:latin typeface="Helvetica" pitchFamily="2" charset="0"/>
                <a:ea typeface="Helvetica" charset="0"/>
                <a:cs typeface="Helvetica" charset="0"/>
              </a:rPr>
              <a:t>VIRTUAL REALITY SYSTEMS</a:t>
            </a:r>
            <a:endParaRPr kumimoji="0" lang="en-US" sz="1200" b="0" i="0" u="none" strike="noStrike" kern="1200" cap="none" spc="0" normalizeH="0" baseline="0" noProof="0" dirty="0">
              <a:ln>
                <a:noFill/>
              </a:ln>
              <a:solidFill>
                <a:srgbClr val="FFFFFE">
                  <a:alpha val="50000"/>
                </a:srgbClr>
              </a:solidFill>
              <a:effectLst/>
              <a:uLnTx/>
              <a:uFillTx/>
              <a:latin typeface="Helvetica" pitchFamily="2" charset="0"/>
              <a:ea typeface="Helvetica" charset="0"/>
              <a:cs typeface="Helvetica" charset="0"/>
            </a:endParaRPr>
          </a:p>
        </p:txBody>
      </p:sp>
    </p:spTree>
    <p:extLst>
      <p:ext uri="{BB962C8B-B14F-4D97-AF65-F5344CB8AC3E}">
        <p14:creationId xmlns:p14="http://schemas.microsoft.com/office/powerpoint/2010/main" val="623041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IMPLEMENTATION DETAILS</a:t>
            </a:r>
          </a:p>
        </p:txBody>
      </p:sp>
    </p:spTree>
    <p:extLst>
      <p:ext uri="{BB962C8B-B14F-4D97-AF65-F5344CB8AC3E}">
        <p14:creationId xmlns:p14="http://schemas.microsoft.com/office/powerpoint/2010/main" val="24894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3947106"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HARDWARE AND SOFTWARE DISCUSSION</a:t>
            </a:r>
          </a:p>
        </p:txBody>
      </p:sp>
      <p:sp>
        <p:nvSpPr>
          <p:cNvPr id="3" name="TextBox 2">
            <a:extLst>
              <a:ext uri="{FF2B5EF4-FFF2-40B4-BE49-F238E27FC236}">
                <a16:creationId xmlns:a16="http://schemas.microsoft.com/office/drawing/2014/main" id="{2B2C14DE-DEA4-074D-8028-72112EDE5753}"/>
              </a:ext>
            </a:extLst>
          </p:cNvPr>
          <p:cNvSpPr txBox="1"/>
          <p:nvPr/>
        </p:nvSpPr>
        <p:spPr>
          <a:xfrm>
            <a:off x="184863" y="1144333"/>
            <a:ext cx="6945474" cy="18261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In this section you can go into the specific hardware and software you used. If you built something, then show photographs and videos of how it was constructed. Again, full slide visuals are much better than lots of text and bullet points. You should include screenshots and video clips of your demo. Consider using your mobile phone to record a video of someone using your system. Your goal is to let the audience feel like they have tried the demo and understand what the results would be like in person. The secondary goal is to make sure you’ve documented the work well enough to share it in the future, long after the specific demo hardware and software are no longer available or working.</a:t>
            </a:r>
          </a:p>
        </p:txBody>
      </p:sp>
    </p:spTree>
    <p:extLst>
      <p:ext uri="{BB962C8B-B14F-4D97-AF65-F5344CB8AC3E}">
        <p14:creationId xmlns:p14="http://schemas.microsoft.com/office/powerpoint/2010/main" val="82670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nch of items that are on a table&#10;&#10;Description automatically generated">
            <a:extLst>
              <a:ext uri="{FF2B5EF4-FFF2-40B4-BE49-F238E27FC236}">
                <a16:creationId xmlns:a16="http://schemas.microsoft.com/office/drawing/2014/main" id="{648F67C0-6C39-D041-B3A4-0FE5EE999BC6}"/>
              </a:ext>
            </a:extLst>
          </p:cNvPr>
          <p:cNvPicPr>
            <a:picLocks noChangeAspect="1"/>
          </p:cNvPicPr>
          <p:nvPr/>
        </p:nvPicPr>
        <p:blipFill>
          <a:blip r:embed="rId2"/>
          <a:stretch>
            <a:fillRect/>
          </a:stretch>
        </p:blipFill>
        <p:spPr>
          <a:xfrm>
            <a:off x="0" y="2097"/>
            <a:ext cx="7315200" cy="4110606"/>
          </a:xfrm>
          <a:prstGeom prst="rect">
            <a:avLst/>
          </a:prstGeom>
        </p:spPr>
      </p:pic>
      <p:sp>
        <p:nvSpPr>
          <p:cNvPr id="22" name="Parallelogram 2">
            <a:extLst>
              <a:ext uri="{FF2B5EF4-FFF2-40B4-BE49-F238E27FC236}">
                <a16:creationId xmlns:a16="http://schemas.microsoft.com/office/drawing/2014/main" id="{22357D9A-0037-624E-87E3-FB1E2ADC2F99}"/>
              </a:ext>
            </a:extLst>
          </p:cNvPr>
          <p:cNvSpPr/>
          <p:nvPr/>
        </p:nvSpPr>
        <p:spPr>
          <a:xfrm>
            <a:off x="-21584" y="144644"/>
            <a:ext cx="3277629"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HARDWARE PHOTOS AND VIDEOS</a:t>
            </a:r>
          </a:p>
        </p:txBody>
      </p:sp>
    </p:spTree>
    <p:extLst>
      <p:ext uri="{BB962C8B-B14F-4D97-AF65-F5344CB8AC3E}">
        <p14:creationId xmlns:p14="http://schemas.microsoft.com/office/powerpoint/2010/main" val="99259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45"/>
            <a:ext cx="7315200" cy="4114800"/>
          </a:xfrm>
          <a:prstGeom prst="rect">
            <a:avLst/>
          </a:prstGeom>
        </p:spPr>
      </p:pic>
      <p:sp>
        <p:nvSpPr>
          <p:cNvPr id="8" name="Parallelogram 2">
            <a:extLst>
              <a:ext uri="{FF2B5EF4-FFF2-40B4-BE49-F238E27FC236}">
                <a16:creationId xmlns:a16="http://schemas.microsoft.com/office/drawing/2014/main" id="{CAC02B78-480D-6946-9636-46734806F965}"/>
              </a:ext>
            </a:extLst>
          </p:cNvPr>
          <p:cNvSpPr/>
          <p:nvPr/>
        </p:nvSpPr>
        <p:spPr>
          <a:xfrm>
            <a:off x="-21584" y="144644"/>
            <a:ext cx="3277629"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prstClr val="black"/>
                </a:solidFill>
                <a:effectLst/>
                <a:uLnTx/>
                <a:uFillTx/>
                <a:latin typeface="Helvetica" pitchFamily="2" charset="0"/>
                <a:ea typeface="+mn-ea"/>
                <a:cs typeface="+mn-cs"/>
              </a:rPr>
              <a:t>HARDWARE PHOTOS AND VIDEOS</a:t>
            </a:r>
          </a:p>
        </p:txBody>
      </p:sp>
      <p:sp>
        <p:nvSpPr>
          <p:cNvPr id="9" name="Rectangle 8">
            <a:extLst>
              <a:ext uri="{FF2B5EF4-FFF2-40B4-BE49-F238E27FC236}">
                <a16:creationId xmlns:a16="http://schemas.microsoft.com/office/drawing/2014/main" id="{D20E6B22-0044-7F41-91C9-B04AE28E43BC}"/>
              </a:ext>
            </a:extLst>
          </p:cNvPr>
          <p:cNvSpPr/>
          <p:nvPr/>
        </p:nvSpPr>
        <p:spPr>
          <a:xfrm>
            <a:off x="605293" y="3907203"/>
            <a:ext cx="6681476" cy="200055"/>
          </a:xfrm>
          <a:prstGeom prst="rect">
            <a:avLst/>
          </a:prstGeom>
        </p:spPr>
        <p:txBody>
          <a:bodyPr wrap="square">
            <a:spAutoFit/>
          </a:bodyPr>
          <a:lstStyle/>
          <a:p>
            <a:pPr marL="0" marR="0" lvl="0" indent="0" algn="r" defTabSz="5486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Helvetica" pitchFamily="2" charset="0"/>
                <a:ea typeface="ＭＳ Ｐゴシック" charset="0"/>
                <a:cs typeface="+mn-cs"/>
              </a:rPr>
              <a:t>Lanman and Luebke. 2013. Near-Eye Light Field Displays. ACM SIGGRAPH Asia.</a:t>
            </a:r>
          </a:p>
        </p:txBody>
      </p:sp>
    </p:spTree>
    <p:extLst>
      <p:ext uri="{BB962C8B-B14F-4D97-AF65-F5344CB8AC3E}">
        <p14:creationId xmlns:p14="http://schemas.microsoft.com/office/powerpoint/2010/main" val="256837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EVALUATION OF RESULTS</a:t>
            </a:r>
          </a:p>
        </p:txBody>
      </p:sp>
    </p:spTree>
    <p:extLst>
      <p:ext uri="{BB962C8B-B14F-4D97-AF65-F5344CB8AC3E}">
        <p14:creationId xmlns:p14="http://schemas.microsoft.com/office/powerpoint/2010/main" val="15036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4553426"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QUANTITATIVE PERFORMANCE VS. PRIOR WORK</a:t>
            </a:r>
          </a:p>
        </p:txBody>
      </p:sp>
      <p:sp>
        <p:nvSpPr>
          <p:cNvPr id="3" name="TextBox 2">
            <a:extLst>
              <a:ext uri="{FF2B5EF4-FFF2-40B4-BE49-F238E27FC236}">
                <a16:creationId xmlns:a16="http://schemas.microsoft.com/office/drawing/2014/main" id="{36577AC1-0F85-9148-9B42-B3866F2A20A3}"/>
              </a:ext>
            </a:extLst>
          </p:cNvPr>
          <p:cNvSpPr txBox="1"/>
          <p:nvPr/>
        </p:nvSpPr>
        <p:spPr>
          <a:xfrm>
            <a:off x="4032044" y="698957"/>
            <a:ext cx="2825956" cy="11798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Mean error distance:1.23 mm</a:t>
            </a:r>
            <a:br>
              <a:rPr lang="en-US" sz="1400" dirty="0">
                <a:solidFill>
                  <a:srgbClr val="000000"/>
                </a:solidFill>
                <a:latin typeface="Helvetica" pitchFamily="2" charset="0"/>
                <a:sym typeface="Helvetica Light"/>
              </a:rPr>
            </a:br>
            <a:r>
              <a:rPr lang="en-US" sz="1400" dirty="0">
                <a:solidFill>
                  <a:srgbClr val="000000"/>
                </a:solidFill>
                <a:latin typeface="Helvetica" pitchFamily="2" charset="0"/>
                <a:sym typeface="Helvetica Light"/>
              </a:rPr>
              <a:t>Std of error distance: 2.60 mm</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Similar in accuracy to </a:t>
            </a:r>
            <a:r>
              <a:rPr lang="en-US" sz="1400" dirty="0" err="1">
                <a:solidFill>
                  <a:srgbClr val="000000"/>
                </a:solidFill>
                <a:latin typeface="Helvetica" pitchFamily="2" charset="0"/>
                <a:sym typeface="Helvetica Light"/>
              </a:rPr>
              <a:t>Finexus</a:t>
            </a:r>
            <a:r>
              <a:rPr lang="en-US" sz="1400" dirty="0">
                <a:solidFill>
                  <a:srgbClr val="000000"/>
                </a:solidFill>
                <a:latin typeface="Helvetica" pitchFamily="2" charset="0"/>
                <a:sym typeface="Helvetica Light"/>
              </a:rPr>
              <a:t> tracker?</a:t>
            </a:r>
            <a:br>
              <a:rPr lang="en-US" sz="1400" dirty="0">
                <a:solidFill>
                  <a:srgbClr val="000000"/>
                </a:solidFill>
                <a:latin typeface="Helvetica" pitchFamily="2" charset="0"/>
                <a:sym typeface="Helvetica Light"/>
              </a:rPr>
            </a:br>
            <a:endParaRPr lang="en-US" sz="1400" dirty="0">
              <a:solidFill>
                <a:srgbClr val="000000"/>
              </a:solidFill>
              <a:latin typeface="Helvetica" pitchFamily="2" charset="0"/>
              <a:sym typeface="Helvetica Light"/>
            </a:endParaRPr>
          </a:p>
        </p:txBody>
      </p:sp>
      <p:pic>
        <p:nvPicPr>
          <p:cNvPr id="6" name="Picture 5" descr="A close up of a colorful background&#10;&#10;Description automatically generated">
            <a:extLst>
              <a:ext uri="{FF2B5EF4-FFF2-40B4-BE49-F238E27FC236}">
                <a16:creationId xmlns:a16="http://schemas.microsoft.com/office/drawing/2014/main" id="{46F780F8-7FF7-4C2C-BA5B-32F9D2F062CC}"/>
              </a:ext>
            </a:extLst>
          </p:cNvPr>
          <p:cNvPicPr>
            <a:picLocks noChangeAspect="1"/>
          </p:cNvPicPr>
          <p:nvPr/>
        </p:nvPicPr>
        <p:blipFill>
          <a:blip r:embed="rId3"/>
          <a:stretch>
            <a:fillRect/>
          </a:stretch>
        </p:blipFill>
        <p:spPr>
          <a:xfrm>
            <a:off x="228599" y="609598"/>
            <a:ext cx="3774931" cy="2819401"/>
          </a:xfrm>
          <a:prstGeom prst="rect">
            <a:avLst/>
          </a:prstGeom>
        </p:spPr>
      </p:pic>
      <p:pic>
        <p:nvPicPr>
          <p:cNvPr id="10" name="Picture 9">
            <a:extLst>
              <a:ext uri="{FF2B5EF4-FFF2-40B4-BE49-F238E27FC236}">
                <a16:creationId xmlns:a16="http://schemas.microsoft.com/office/drawing/2014/main" id="{A5F045E5-93BD-4326-B6F8-EF72BD26C6E7}"/>
              </a:ext>
            </a:extLst>
          </p:cNvPr>
          <p:cNvPicPr>
            <a:picLocks noChangeAspect="1"/>
          </p:cNvPicPr>
          <p:nvPr/>
        </p:nvPicPr>
        <p:blipFill>
          <a:blip r:embed="rId4"/>
          <a:stretch>
            <a:fillRect/>
          </a:stretch>
        </p:blipFill>
        <p:spPr>
          <a:xfrm>
            <a:off x="3733800" y="1600200"/>
            <a:ext cx="3195638" cy="1565210"/>
          </a:xfrm>
          <a:prstGeom prst="rect">
            <a:avLst/>
          </a:prstGeom>
        </p:spPr>
      </p:pic>
      <p:sp>
        <p:nvSpPr>
          <p:cNvPr id="11" name="TextBox 10">
            <a:extLst>
              <a:ext uri="{FF2B5EF4-FFF2-40B4-BE49-F238E27FC236}">
                <a16:creationId xmlns:a16="http://schemas.microsoft.com/office/drawing/2014/main" id="{22A9705B-7BFB-4727-9CE3-9BE26B2A680C}"/>
              </a:ext>
            </a:extLst>
          </p:cNvPr>
          <p:cNvSpPr txBox="1"/>
          <p:nvPr/>
        </p:nvSpPr>
        <p:spPr>
          <a:xfrm>
            <a:off x="4188619" y="3158705"/>
            <a:ext cx="2286000" cy="215444"/>
          </a:xfrm>
          <a:prstGeom prst="rect">
            <a:avLst/>
          </a:prstGeom>
          <a:noFill/>
        </p:spPr>
        <p:txBody>
          <a:bodyPr wrap="square" rtlCol="0">
            <a:spAutoFit/>
          </a:bodyPr>
          <a:lstStyle/>
          <a:p>
            <a:r>
              <a:rPr lang="en-US" sz="800" dirty="0"/>
              <a:t>Source: Oculus </a:t>
            </a:r>
            <a:r>
              <a:rPr lang="en-US" sz="800" dirty="0" err="1"/>
              <a:t>Finexus</a:t>
            </a:r>
            <a:r>
              <a:rPr lang="en-US" sz="800" dirty="0"/>
              <a:t> Paper</a:t>
            </a:r>
          </a:p>
        </p:txBody>
      </p:sp>
      <p:sp>
        <p:nvSpPr>
          <p:cNvPr id="12" name="TextBox 11">
            <a:extLst>
              <a:ext uri="{FF2B5EF4-FFF2-40B4-BE49-F238E27FC236}">
                <a16:creationId xmlns:a16="http://schemas.microsoft.com/office/drawing/2014/main" id="{DC6AEE05-87B8-42BC-ABD9-74A9D156CBC9}"/>
              </a:ext>
            </a:extLst>
          </p:cNvPr>
          <p:cNvSpPr txBox="1"/>
          <p:nvPr/>
        </p:nvSpPr>
        <p:spPr>
          <a:xfrm>
            <a:off x="973064" y="1614771"/>
            <a:ext cx="2286000" cy="338554"/>
          </a:xfrm>
          <a:prstGeom prst="rect">
            <a:avLst/>
          </a:prstGeom>
          <a:noFill/>
        </p:spPr>
        <p:txBody>
          <a:bodyPr wrap="square" rtlCol="0">
            <a:spAutoFit/>
          </a:bodyPr>
          <a:lstStyle/>
          <a:p>
            <a:r>
              <a:rPr lang="en-US" sz="1600" dirty="0"/>
              <a:t>Conclusion: Not Really</a:t>
            </a:r>
          </a:p>
        </p:txBody>
      </p:sp>
    </p:spTree>
    <p:extLst>
      <p:ext uri="{BB962C8B-B14F-4D97-AF65-F5344CB8AC3E}">
        <p14:creationId xmlns:p14="http://schemas.microsoft.com/office/powerpoint/2010/main" val="279140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DISCUSSION</a:t>
            </a:r>
          </a:p>
        </p:txBody>
      </p:sp>
    </p:spTree>
    <p:extLst>
      <p:ext uri="{BB962C8B-B14F-4D97-AF65-F5344CB8AC3E}">
        <p14:creationId xmlns:p14="http://schemas.microsoft.com/office/powerpoint/2010/main" val="14393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2802114"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BENEFITS AND LIMITATIONS</a:t>
            </a:r>
          </a:p>
        </p:txBody>
      </p:sp>
      <p:sp>
        <p:nvSpPr>
          <p:cNvPr id="3" name="TextBox 2">
            <a:extLst>
              <a:ext uri="{FF2B5EF4-FFF2-40B4-BE49-F238E27FC236}">
                <a16:creationId xmlns:a16="http://schemas.microsoft.com/office/drawing/2014/main" id="{240DC765-43C9-DD4E-AF64-274EF0515681}"/>
              </a:ext>
            </a:extLst>
          </p:cNvPr>
          <p:cNvSpPr txBox="1"/>
          <p:nvPr/>
        </p:nvSpPr>
        <p:spPr>
          <a:xfrm>
            <a:off x="184863" y="329310"/>
            <a:ext cx="6945474"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Benefits:</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No camera/lighthouse required</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Doesn’t suffer from occlusion problems</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Can be scaled easily to track arbitrary # of magnets</a:t>
            </a:r>
          </a:p>
        </p:txBody>
      </p:sp>
      <p:sp>
        <p:nvSpPr>
          <p:cNvPr id="4" name="TextBox 3">
            <a:extLst>
              <a:ext uri="{FF2B5EF4-FFF2-40B4-BE49-F238E27FC236}">
                <a16:creationId xmlns:a16="http://schemas.microsoft.com/office/drawing/2014/main" id="{0058ADED-EA2E-4654-A210-94306CA60329}"/>
              </a:ext>
            </a:extLst>
          </p:cNvPr>
          <p:cNvSpPr txBox="1"/>
          <p:nvPr/>
        </p:nvSpPr>
        <p:spPr>
          <a:xfrm>
            <a:off x="228600" y="1404564"/>
            <a:ext cx="6945474"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Limitations:</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Affected by nearby magnetic material</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Requires power and extra circuitry to drive magnets</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Interferes with IMU magnetometer</a:t>
            </a:r>
          </a:p>
        </p:txBody>
      </p:sp>
      <p:pic>
        <p:nvPicPr>
          <p:cNvPr id="5" name="Picture 4" descr="A picture containing indoor, red, small, table&#10;&#10;Description automatically generated">
            <a:extLst>
              <a:ext uri="{FF2B5EF4-FFF2-40B4-BE49-F238E27FC236}">
                <a16:creationId xmlns:a16="http://schemas.microsoft.com/office/drawing/2014/main" id="{04D9B4C5-9F91-4BC2-9824-744D3A8D85A9}"/>
              </a:ext>
            </a:extLst>
          </p:cNvPr>
          <p:cNvPicPr>
            <a:picLocks noChangeAspect="1"/>
          </p:cNvPicPr>
          <p:nvPr/>
        </p:nvPicPr>
        <p:blipFill>
          <a:blip r:embed="rId3"/>
          <a:stretch>
            <a:fillRect/>
          </a:stretch>
        </p:blipFill>
        <p:spPr>
          <a:xfrm rot="5400000">
            <a:off x="595553" y="2739466"/>
            <a:ext cx="1346618" cy="1009964"/>
          </a:xfrm>
          <a:prstGeom prst="rect">
            <a:avLst/>
          </a:prstGeom>
        </p:spPr>
      </p:pic>
      <p:pic>
        <p:nvPicPr>
          <p:cNvPr id="8" name="Picture 7" descr="A circuit board&#10;&#10;Description automatically generated">
            <a:extLst>
              <a:ext uri="{FF2B5EF4-FFF2-40B4-BE49-F238E27FC236}">
                <a16:creationId xmlns:a16="http://schemas.microsoft.com/office/drawing/2014/main" id="{5005F2D2-AB46-420D-BF11-7BA2B4DDCA72}"/>
              </a:ext>
            </a:extLst>
          </p:cNvPr>
          <p:cNvPicPr>
            <a:picLocks noChangeAspect="1"/>
          </p:cNvPicPr>
          <p:nvPr/>
        </p:nvPicPr>
        <p:blipFill>
          <a:blip r:embed="rId4"/>
          <a:stretch>
            <a:fillRect/>
          </a:stretch>
        </p:blipFill>
        <p:spPr>
          <a:xfrm>
            <a:off x="4800600" y="2405310"/>
            <a:ext cx="1981200" cy="1485900"/>
          </a:xfrm>
          <a:prstGeom prst="rect">
            <a:avLst/>
          </a:prstGeom>
        </p:spPr>
      </p:pic>
      <p:pic>
        <p:nvPicPr>
          <p:cNvPr id="10" name="Picture 9" descr="A computer sitting on top of a table&#10;&#10;Description automatically generated">
            <a:extLst>
              <a:ext uri="{FF2B5EF4-FFF2-40B4-BE49-F238E27FC236}">
                <a16:creationId xmlns:a16="http://schemas.microsoft.com/office/drawing/2014/main" id="{101A1B38-0166-4A58-B0AE-7845C25E50E5}"/>
              </a:ext>
            </a:extLst>
          </p:cNvPr>
          <p:cNvPicPr>
            <a:picLocks noChangeAspect="1"/>
          </p:cNvPicPr>
          <p:nvPr/>
        </p:nvPicPr>
        <p:blipFill rotWithShape="1">
          <a:blip r:embed="rId5"/>
          <a:srcRect l="17681" t="18519"/>
          <a:stretch/>
        </p:blipFill>
        <p:spPr>
          <a:xfrm>
            <a:off x="2286000" y="2368931"/>
            <a:ext cx="2286757" cy="1697620"/>
          </a:xfrm>
          <a:prstGeom prst="rect">
            <a:avLst/>
          </a:prstGeom>
        </p:spPr>
      </p:pic>
      <p:pic>
        <p:nvPicPr>
          <p:cNvPr id="11" name="Picture 10">
            <a:extLst>
              <a:ext uri="{FF2B5EF4-FFF2-40B4-BE49-F238E27FC236}">
                <a16:creationId xmlns:a16="http://schemas.microsoft.com/office/drawing/2014/main" id="{342DF9D6-1319-4ACC-AFC5-B77BDA4310B0}"/>
              </a:ext>
            </a:extLst>
          </p:cNvPr>
          <p:cNvPicPr>
            <a:picLocks noChangeAspect="1"/>
          </p:cNvPicPr>
          <p:nvPr/>
        </p:nvPicPr>
        <p:blipFill>
          <a:blip r:embed="rId6"/>
          <a:stretch>
            <a:fillRect/>
          </a:stretch>
        </p:blipFill>
        <p:spPr>
          <a:xfrm>
            <a:off x="4800600" y="345533"/>
            <a:ext cx="2198228" cy="1235143"/>
          </a:xfrm>
          <a:prstGeom prst="rect">
            <a:avLst/>
          </a:prstGeom>
        </p:spPr>
      </p:pic>
    </p:spTree>
    <p:extLst>
      <p:ext uri="{BB962C8B-B14F-4D97-AF65-F5344CB8AC3E}">
        <p14:creationId xmlns:p14="http://schemas.microsoft.com/office/powerpoint/2010/main" val="397749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768561"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FAILURE CASES</a:t>
            </a:r>
          </a:p>
        </p:txBody>
      </p:sp>
      <p:sp>
        <p:nvSpPr>
          <p:cNvPr id="3" name="TextBox 2">
            <a:extLst>
              <a:ext uri="{FF2B5EF4-FFF2-40B4-BE49-F238E27FC236}">
                <a16:creationId xmlns:a16="http://schemas.microsoft.com/office/drawing/2014/main" id="{1B660DAE-DC1E-FE45-A768-CF907AF49DFD}"/>
              </a:ext>
            </a:extLst>
          </p:cNvPr>
          <p:cNvSpPr txBox="1"/>
          <p:nvPr/>
        </p:nvSpPr>
        <p:spPr>
          <a:xfrm>
            <a:off x="228600" y="838200"/>
            <a:ext cx="6945474"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Requires constant re-calibration</a:t>
            </a:r>
          </a:p>
        </p:txBody>
      </p:sp>
      <p:pic>
        <p:nvPicPr>
          <p:cNvPr id="2" name="Picture 1">
            <a:extLst>
              <a:ext uri="{FF2B5EF4-FFF2-40B4-BE49-F238E27FC236}">
                <a16:creationId xmlns:a16="http://schemas.microsoft.com/office/drawing/2014/main" id="{02FB7011-B6A3-42C3-9164-2C8FD229B4F9}"/>
              </a:ext>
            </a:extLst>
          </p:cNvPr>
          <p:cNvPicPr>
            <a:picLocks noChangeAspect="1"/>
          </p:cNvPicPr>
          <p:nvPr/>
        </p:nvPicPr>
        <p:blipFill>
          <a:blip r:embed="rId3"/>
          <a:stretch>
            <a:fillRect/>
          </a:stretch>
        </p:blipFill>
        <p:spPr>
          <a:xfrm>
            <a:off x="304800" y="1228049"/>
            <a:ext cx="2654993" cy="1981200"/>
          </a:xfrm>
          <a:prstGeom prst="rect">
            <a:avLst/>
          </a:prstGeom>
        </p:spPr>
      </p:pic>
      <p:sp>
        <p:nvSpPr>
          <p:cNvPr id="5" name="TextBox 4">
            <a:extLst>
              <a:ext uri="{FF2B5EF4-FFF2-40B4-BE49-F238E27FC236}">
                <a16:creationId xmlns:a16="http://schemas.microsoft.com/office/drawing/2014/main" id="{782EA95B-156D-4683-A24B-D8C173811B5D}"/>
              </a:ext>
            </a:extLst>
          </p:cNvPr>
          <p:cNvSpPr txBox="1"/>
          <p:nvPr/>
        </p:nvSpPr>
        <p:spPr>
          <a:xfrm>
            <a:off x="3886200" y="838200"/>
            <a:ext cx="2743200"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High frequency movement</a:t>
            </a:r>
          </a:p>
        </p:txBody>
      </p:sp>
      <p:pic>
        <p:nvPicPr>
          <p:cNvPr id="1026" name="Picture 2" descr="👏 Clapping Hands Emoji">
            <a:extLst>
              <a:ext uri="{FF2B5EF4-FFF2-40B4-BE49-F238E27FC236}">
                <a16:creationId xmlns:a16="http://schemas.microsoft.com/office/drawing/2014/main" id="{524B0AF2-759A-407F-B426-EBB8F0D4C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490" y="1219200"/>
            <a:ext cx="2045110" cy="204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3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768561"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FAILURE CASES</a:t>
            </a:r>
          </a:p>
        </p:txBody>
      </p:sp>
      <p:sp>
        <p:nvSpPr>
          <p:cNvPr id="3" name="TextBox 2">
            <a:extLst>
              <a:ext uri="{FF2B5EF4-FFF2-40B4-BE49-F238E27FC236}">
                <a16:creationId xmlns:a16="http://schemas.microsoft.com/office/drawing/2014/main" id="{1B660DAE-DC1E-FE45-A768-CF907AF49DFD}"/>
              </a:ext>
            </a:extLst>
          </p:cNvPr>
          <p:cNvSpPr txBox="1"/>
          <p:nvPr/>
        </p:nvSpPr>
        <p:spPr>
          <a:xfrm>
            <a:off x="304800" y="609600"/>
            <a:ext cx="6945474"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Electrical Noise</a:t>
            </a:r>
          </a:p>
        </p:txBody>
      </p:sp>
      <p:pic>
        <p:nvPicPr>
          <p:cNvPr id="2052" name="Picture 4" descr="City of San Diego moves forward with undergrounding more power lines">
            <a:extLst>
              <a:ext uri="{FF2B5EF4-FFF2-40B4-BE49-F238E27FC236}">
                <a16:creationId xmlns:a16="http://schemas.microsoft.com/office/drawing/2014/main" id="{C5A7DCF7-2811-4E59-B861-0DCEF2493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89736"/>
            <a:ext cx="2490781" cy="1401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mputer | History, Networking, Operating Systems, &amp; Facts ...">
            <a:extLst>
              <a:ext uri="{FF2B5EF4-FFF2-40B4-BE49-F238E27FC236}">
                <a16:creationId xmlns:a16="http://schemas.microsoft.com/office/drawing/2014/main" id="{57868AAA-4F50-4B72-B5D0-B004F74CA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475" y="1104900"/>
            <a:ext cx="27781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mazon.com: Microsoft Xbox Wireless Controller + Wireless Adapter ...">
            <a:extLst>
              <a:ext uri="{FF2B5EF4-FFF2-40B4-BE49-F238E27FC236}">
                <a16:creationId xmlns:a16="http://schemas.microsoft.com/office/drawing/2014/main" id="{6578FC4D-A891-4C9A-9ED9-C73AB30B5C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1" y="2681228"/>
            <a:ext cx="2286000" cy="137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25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44873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MOTIVATION</a:t>
            </a:r>
          </a:p>
        </p:txBody>
      </p:sp>
      <p:sp>
        <p:nvSpPr>
          <p:cNvPr id="3" name="TextBox 2">
            <a:extLst>
              <a:ext uri="{FF2B5EF4-FFF2-40B4-BE49-F238E27FC236}">
                <a16:creationId xmlns:a16="http://schemas.microsoft.com/office/drawing/2014/main" id="{C905A56F-6678-AE43-9DEF-231B98415EA9}"/>
              </a:ext>
            </a:extLst>
          </p:cNvPr>
          <p:cNvSpPr txBox="1"/>
          <p:nvPr/>
        </p:nvSpPr>
        <p:spPr>
          <a:xfrm>
            <a:off x="184863" y="533400"/>
            <a:ext cx="6945474"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Want high quality finger tracking</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Want to avoid cameras</a:t>
            </a:r>
          </a:p>
        </p:txBody>
      </p:sp>
    </p:spTree>
    <p:extLst>
      <p:ext uri="{BB962C8B-B14F-4D97-AF65-F5344CB8AC3E}">
        <p14:creationId xmlns:p14="http://schemas.microsoft.com/office/powerpoint/2010/main" val="329249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CONCLUSION</a:t>
            </a:r>
          </a:p>
        </p:txBody>
      </p:sp>
    </p:spTree>
    <p:extLst>
      <p:ext uri="{BB962C8B-B14F-4D97-AF65-F5344CB8AC3E}">
        <p14:creationId xmlns:p14="http://schemas.microsoft.com/office/powerpoint/2010/main" val="7727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3033716"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SUMMARY OF CONTRIBUTIONS</a:t>
            </a:r>
          </a:p>
        </p:txBody>
      </p:sp>
      <p:sp>
        <p:nvSpPr>
          <p:cNvPr id="3" name="TextBox 2">
            <a:extLst>
              <a:ext uri="{FF2B5EF4-FFF2-40B4-BE49-F238E27FC236}">
                <a16:creationId xmlns:a16="http://schemas.microsoft.com/office/drawing/2014/main" id="{C1309D8C-353B-D241-A1A5-DA33292EE868}"/>
              </a:ext>
            </a:extLst>
          </p:cNvPr>
          <p:cNvSpPr txBox="1"/>
          <p:nvPr/>
        </p:nvSpPr>
        <p:spPr>
          <a:xfrm>
            <a:off x="184863" y="1682943"/>
            <a:ext cx="6945474"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You can end your talk by repeating your motivation/overview materials. Now everyone understands what you claimed at the beginning. Remind the audience why this problem matters, what you did, and what you learned as a result.</a:t>
            </a:r>
          </a:p>
        </p:txBody>
      </p:sp>
    </p:spTree>
    <p:extLst>
      <p:ext uri="{BB962C8B-B14F-4D97-AF65-F5344CB8AC3E}">
        <p14:creationId xmlns:p14="http://schemas.microsoft.com/office/powerpoint/2010/main" val="166969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APPENDIX</a:t>
            </a:r>
          </a:p>
        </p:txBody>
      </p:sp>
    </p:spTree>
    <p:extLst>
      <p:ext uri="{BB962C8B-B14F-4D97-AF65-F5344CB8AC3E}">
        <p14:creationId xmlns:p14="http://schemas.microsoft.com/office/powerpoint/2010/main" val="75291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Parallelogram 2">
            <a:extLst>
              <a:ext uri="{FF2B5EF4-FFF2-40B4-BE49-F238E27FC236}">
                <a16:creationId xmlns:a16="http://schemas.microsoft.com/office/drawing/2014/main" id="{02B152A9-0D03-4D46-BFB7-917FAFFC46FE}"/>
              </a:ext>
            </a:extLst>
          </p:cNvPr>
          <p:cNvSpPr/>
          <p:nvPr/>
        </p:nvSpPr>
        <p:spPr>
          <a:xfrm>
            <a:off x="-21583" y="144644"/>
            <a:ext cx="2291909"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defTabSz="548640" fontAlgn="auto">
              <a:spcBef>
                <a:spcPts val="0"/>
              </a:spcBef>
              <a:spcAft>
                <a:spcPts val="0"/>
              </a:spcAft>
              <a:defRPr/>
            </a:pPr>
            <a:r>
              <a:rPr lang="en-US" sz="1200" b="1" spc="90" dirty="0">
                <a:solidFill>
                  <a:prstClr val="black"/>
                </a:solidFill>
                <a:latin typeface="Helvetica" pitchFamily="2" charset="0"/>
              </a:rPr>
              <a:t>ADDITIONAL RESULTS</a:t>
            </a:r>
          </a:p>
        </p:txBody>
      </p:sp>
      <p:sp>
        <p:nvSpPr>
          <p:cNvPr id="9" name="TextBox 8">
            <a:extLst>
              <a:ext uri="{FF2B5EF4-FFF2-40B4-BE49-F238E27FC236}">
                <a16:creationId xmlns:a16="http://schemas.microsoft.com/office/drawing/2014/main" id="{7278C4CD-C218-FC4A-87DB-DC63F2F40278}"/>
              </a:ext>
            </a:extLst>
          </p:cNvPr>
          <p:cNvSpPr txBox="1"/>
          <p:nvPr/>
        </p:nvSpPr>
        <p:spPr>
          <a:xfrm>
            <a:off x="184863" y="1790665"/>
            <a:ext cx="6945474"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chemeClr val="bg1"/>
                </a:solidFill>
                <a:latin typeface="Helvetica" pitchFamily="2" charset="0"/>
                <a:sym typeface="Helvetica Light"/>
              </a:rPr>
              <a:t>Make sure to include additional results, if you expect the audience to ask about certain things you didn’t have time to cover.</a:t>
            </a:r>
          </a:p>
        </p:txBody>
      </p:sp>
    </p:spTree>
    <p:extLst>
      <p:ext uri="{BB962C8B-B14F-4D97-AF65-F5344CB8AC3E}">
        <p14:creationId xmlns:p14="http://schemas.microsoft.com/office/powerpoint/2010/main" val="421681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Parallelogram 2">
            <a:extLst>
              <a:ext uri="{FF2B5EF4-FFF2-40B4-BE49-F238E27FC236}">
                <a16:creationId xmlns:a16="http://schemas.microsoft.com/office/drawing/2014/main" id="{02B152A9-0D03-4D46-BFB7-917FAFFC46FE}"/>
              </a:ext>
            </a:extLst>
          </p:cNvPr>
          <p:cNvSpPr/>
          <p:nvPr/>
        </p:nvSpPr>
        <p:spPr>
          <a:xfrm>
            <a:off x="-21583" y="144644"/>
            <a:ext cx="295068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prstClr val="black"/>
                </a:solidFill>
                <a:effectLst/>
                <a:uLnTx/>
                <a:uFillTx/>
                <a:latin typeface="Helvetica" pitchFamily="2" charset="0"/>
              </a:rPr>
              <a:t>MATHEMATICAL DERIVATIONS</a:t>
            </a:r>
          </a:p>
        </p:txBody>
      </p:sp>
      <p:pic>
        <p:nvPicPr>
          <p:cNvPr id="2" name="Picture 1">
            <a:extLst>
              <a:ext uri="{FF2B5EF4-FFF2-40B4-BE49-F238E27FC236}">
                <a16:creationId xmlns:a16="http://schemas.microsoft.com/office/drawing/2014/main" id="{167684F0-DF89-41BF-82A4-85DD1AA45F85}"/>
              </a:ext>
            </a:extLst>
          </p:cNvPr>
          <p:cNvPicPr>
            <a:picLocks noChangeAspect="1"/>
          </p:cNvPicPr>
          <p:nvPr/>
        </p:nvPicPr>
        <p:blipFill>
          <a:blip r:embed="rId3"/>
          <a:stretch>
            <a:fillRect/>
          </a:stretch>
        </p:blipFill>
        <p:spPr>
          <a:xfrm>
            <a:off x="990600" y="1373981"/>
            <a:ext cx="1276350" cy="1366838"/>
          </a:xfrm>
          <a:prstGeom prst="rect">
            <a:avLst/>
          </a:prstGeom>
        </p:spPr>
      </p:pic>
      <p:pic>
        <p:nvPicPr>
          <p:cNvPr id="4" name="Picture 3">
            <a:extLst>
              <a:ext uri="{FF2B5EF4-FFF2-40B4-BE49-F238E27FC236}">
                <a16:creationId xmlns:a16="http://schemas.microsoft.com/office/drawing/2014/main" id="{CA162F10-C89C-496E-BEB4-73A2869CFCBB}"/>
              </a:ext>
            </a:extLst>
          </p:cNvPr>
          <p:cNvPicPr>
            <a:picLocks noChangeAspect="1"/>
          </p:cNvPicPr>
          <p:nvPr/>
        </p:nvPicPr>
        <p:blipFill>
          <a:blip r:embed="rId4"/>
          <a:stretch>
            <a:fillRect/>
          </a:stretch>
        </p:blipFill>
        <p:spPr>
          <a:xfrm>
            <a:off x="2929097" y="1347333"/>
            <a:ext cx="1678777" cy="184666"/>
          </a:xfrm>
          <a:prstGeom prst="rect">
            <a:avLst/>
          </a:prstGeom>
        </p:spPr>
      </p:pic>
      <p:pic>
        <p:nvPicPr>
          <p:cNvPr id="5" name="Picture 4">
            <a:extLst>
              <a:ext uri="{FF2B5EF4-FFF2-40B4-BE49-F238E27FC236}">
                <a16:creationId xmlns:a16="http://schemas.microsoft.com/office/drawing/2014/main" id="{EC86159C-D633-4426-B411-6FFA9A031139}"/>
              </a:ext>
            </a:extLst>
          </p:cNvPr>
          <p:cNvPicPr>
            <a:picLocks noChangeAspect="1"/>
          </p:cNvPicPr>
          <p:nvPr/>
        </p:nvPicPr>
        <p:blipFill>
          <a:blip r:embed="rId5"/>
          <a:stretch>
            <a:fillRect/>
          </a:stretch>
        </p:blipFill>
        <p:spPr>
          <a:xfrm>
            <a:off x="2929097" y="1745530"/>
            <a:ext cx="2950680" cy="995289"/>
          </a:xfrm>
          <a:prstGeom prst="rect">
            <a:avLst/>
          </a:prstGeom>
        </p:spPr>
      </p:pic>
      <p:pic>
        <p:nvPicPr>
          <p:cNvPr id="6" name="Picture 5">
            <a:extLst>
              <a:ext uri="{FF2B5EF4-FFF2-40B4-BE49-F238E27FC236}">
                <a16:creationId xmlns:a16="http://schemas.microsoft.com/office/drawing/2014/main" id="{62BC7840-9B3E-4F89-8724-1F76EBD6574B}"/>
              </a:ext>
            </a:extLst>
          </p:cNvPr>
          <p:cNvPicPr>
            <a:picLocks noChangeAspect="1"/>
          </p:cNvPicPr>
          <p:nvPr/>
        </p:nvPicPr>
        <p:blipFill>
          <a:blip r:embed="rId6"/>
          <a:stretch>
            <a:fillRect/>
          </a:stretch>
        </p:blipFill>
        <p:spPr>
          <a:xfrm>
            <a:off x="990600" y="2971800"/>
            <a:ext cx="1609725" cy="533400"/>
          </a:xfrm>
          <a:prstGeom prst="rect">
            <a:avLst/>
          </a:prstGeom>
        </p:spPr>
      </p:pic>
    </p:spTree>
    <p:extLst>
      <p:ext uri="{BB962C8B-B14F-4D97-AF65-F5344CB8AC3E}">
        <p14:creationId xmlns:p14="http://schemas.microsoft.com/office/powerpoint/2010/main" val="416161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307794"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OVERVIEW</a:t>
            </a:r>
          </a:p>
        </p:txBody>
      </p:sp>
      <p:sp>
        <p:nvSpPr>
          <p:cNvPr id="3" name="TextBox 2">
            <a:extLst>
              <a:ext uri="{FF2B5EF4-FFF2-40B4-BE49-F238E27FC236}">
                <a16:creationId xmlns:a16="http://schemas.microsoft.com/office/drawing/2014/main" id="{07C12CA2-F27F-E646-BAA9-BB41C407A2C2}"/>
              </a:ext>
            </a:extLst>
          </p:cNvPr>
          <p:cNvSpPr txBox="1"/>
          <p:nvPr/>
        </p:nvSpPr>
        <p:spPr>
          <a:xfrm>
            <a:off x="184863" y="533400"/>
            <a:ext cx="6945474"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Position Tracking using Magnetometers</a:t>
            </a:r>
          </a:p>
        </p:txBody>
      </p:sp>
    </p:spTree>
    <p:extLst>
      <p:ext uri="{BB962C8B-B14F-4D97-AF65-F5344CB8AC3E}">
        <p14:creationId xmlns:p14="http://schemas.microsoft.com/office/powerpoint/2010/main" val="205891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RELATED WORK</a:t>
            </a:r>
          </a:p>
        </p:txBody>
      </p:sp>
    </p:spTree>
    <p:extLst>
      <p:ext uri="{BB962C8B-B14F-4D97-AF65-F5344CB8AC3E}">
        <p14:creationId xmlns:p14="http://schemas.microsoft.com/office/powerpoint/2010/main" val="95786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06542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TOPIC 1</a:t>
            </a:r>
          </a:p>
        </p:txBody>
      </p:sp>
      <p:sp>
        <p:nvSpPr>
          <p:cNvPr id="4" name="TextBox 3">
            <a:extLst>
              <a:ext uri="{FF2B5EF4-FFF2-40B4-BE49-F238E27FC236}">
                <a16:creationId xmlns:a16="http://schemas.microsoft.com/office/drawing/2014/main" id="{6B7895E2-3F16-47BB-8263-1DFEF632697C}"/>
              </a:ext>
            </a:extLst>
          </p:cNvPr>
          <p:cNvSpPr txBox="1"/>
          <p:nvPr/>
        </p:nvSpPr>
        <p:spPr>
          <a:xfrm>
            <a:off x="184863" y="362635"/>
            <a:ext cx="6945474"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Alternatives to magnetic tracking:</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Camera based tracking</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Lighthouse</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Very precise IMU</a:t>
            </a:r>
          </a:p>
        </p:txBody>
      </p:sp>
    </p:spTree>
    <p:extLst>
      <p:ext uri="{BB962C8B-B14F-4D97-AF65-F5344CB8AC3E}">
        <p14:creationId xmlns:p14="http://schemas.microsoft.com/office/powerpoint/2010/main" val="10870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06542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TOPIC 2</a:t>
            </a:r>
          </a:p>
        </p:txBody>
      </p:sp>
      <p:sp>
        <p:nvSpPr>
          <p:cNvPr id="5" name="TextBox 4">
            <a:extLst>
              <a:ext uri="{FF2B5EF4-FFF2-40B4-BE49-F238E27FC236}">
                <a16:creationId xmlns:a16="http://schemas.microsoft.com/office/drawing/2014/main" id="{CB3E60E2-CAFE-4E4E-AA58-D5E490AC9DA3}"/>
              </a:ext>
            </a:extLst>
          </p:cNvPr>
          <p:cNvSpPr txBox="1"/>
          <p:nvPr/>
        </p:nvSpPr>
        <p:spPr>
          <a:xfrm>
            <a:off x="184863" y="546557"/>
            <a:ext cx="6945474" cy="7489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Previous Work:</a:t>
            </a:r>
          </a:p>
          <a:p>
            <a:pPr marL="285750" indent="-285750" defTabSz="825500" fontAlgn="auto" latinLnBrk="1" hangingPunct="0">
              <a:spcBef>
                <a:spcPts val="0"/>
              </a:spcBef>
              <a:spcAft>
                <a:spcPts val="0"/>
              </a:spcAft>
              <a:buFont typeface="Arial" panose="020B0604020202020204" pitchFamily="34" charset="0"/>
              <a:buChar char="•"/>
            </a:pPr>
            <a:r>
              <a:rPr lang="en-US" sz="1400" dirty="0" err="1">
                <a:solidFill>
                  <a:srgbClr val="000000"/>
                </a:solidFill>
                <a:latin typeface="Helvetica" pitchFamily="2" charset="0"/>
                <a:sym typeface="Helvetica Light"/>
              </a:rPr>
              <a:t>Finexus</a:t>
            </a:r>
            <a:r>
              <a:rPr lang="en-US" sz="1400" dirty="0">
                <a:solidFill>
                  <a:srgbClr val="000000"/>
                </a:solidFill>
                <a:latin typeface="Helvetica" pitchFamily="2" charset="0"/>
                <a:sym typeface="Helvetica Light"/>
              </a:rPr>
              <a:t> tracking system</a:t>
            </a:r>
          </a:p>
          <a:p>
            <a:pPr defTabSz="825500" fontAlgn="auto" latinLnBrk="1" hangingPunct="0">
              <a:spcBef>
                <a:spcPts val="0"/>
              </a:spcBef>
              <a:spcAft>
                <a:spcPts val="0"/>
              </a:spcAft>
            </a:pPr>
            <a:endParaRPr lang="en-US" sz="1400" dirty="0">
              <a:solidFill>
                <a:srgbClr val="000000"/>
              </a:solidFill>
              <a:latin typeface="Helvetica" pitchFamily="2" charset="0"/>
              <a:sym typeface="Helvetica Light"/>
            </a:endParaRPr>
          </a:p>
        </p:txBody>
      </p:sp>
      <p:pic>
        <p:nvPicPr>
          <p:cNvPr id="3" name="Picture 2">
            <a:extLst>
              <a:ext uri="{FF2B5EF4-FFF2-40B4-BE49-F238E27FC236}">
                <a16:creationId xmlns:a16="http://schemas.microsoft.com/office/drawing/2014/main" id="{9422BA47-8259-42BD-8F81-30D38B4216CC}"/>
              </a:ext>
            </a:extLst>
          </p:cNvPr>
          <p:cNvPicPr>
            <a:picLocks noChangeAspect="1"/>
          </p:cNvPicPr>
          <p:nvPr/>
        </p:nvPicPr>
        <p:blipFill>
          <a:blip r:embed="rId3"/>
          <a:stretch>
            <a:fillRect/>
          </a:stretch>
        </p:blipFill>
        <p:spPr>
          <a:xfrm>
            <a:off x="511126" y="1143000"/>
            <a:ext cx="1614488" cy="1378221"/>
          </a:xfrm>
          <a:prstGeom prst="rect">
            <a:avLst/>
          </a:prstGeom>
        </p:spPr>
      </p:pic>
      <p:pic>
        <p:nvPicPr>
          <p:cNvPr id="6" name="Picture 5">
            <a:extLst>
              <a:ext uri="{FF2B5EF4-FFF2-40B4-BE49-F238E27FC236}">
                <a16:creationId xmlns:a16="http://schemas.microsoft.com/office/drawing/2014/main" id="{DE11D6FF-4FD7-4096-A47A-9FB26DCE453A}"/>
              </a:ext>
            </a:extLst>
          </p:cNvPr>
          <p:cNvPicPr>
            <a:picLocks noChangeAspect="1"/>
          </p:cNvPicPr>
          <p:nvPr/>
        </p:nvPicPr>
        <p:blipFill>
          <a:blip r:embed="rId4"/>
          <a:stretch>
            <a:fillRect/>
          </a:stretch>
        </p:blipFill>
        <p:spPr>
          <a:xfrm>
            <a:off x="3733800" y="1161330"/>
            <a:ext cx="2590800" cy="1418071"/>
          </a:xfrm>
          <a:prstGeom prst="rect">
            <a:avLst/>
          </a:prstGeom>
        </p:spPr>
      </p:pic>
      <p:sp>
        <p:nvSpPr>
          <p:cNvPr id="8" name="TextBox 7">
            <a:extLst>
              <a:ext uri="{FF2B5EF4-FFF2-40B4-BE49-F238E27FC236}">
                <a16:creationId xmlns:a16="http://schemas.microsoft.com/office/drawing/2014/main" id="{217C7A68-0783-4D46-A97E-4B066C315421}"/>
              </a:ext>
            </a:extLst>
          </p:cNvPr>
          <p:cNvSpPr txBox="1"/>
          <p:nvPr/>
        </p:nvSpPr>
        <p:spPr>
          <a:xfrm>
            <a:off x="3657600" y="654278"/>
            <a:ext cx="3146474"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defTabSz="825500" fontAlgn="auto" latinLnBrk="1" hangingPunct="0">
              <a:spcBef>
                <a:spcPts val="0"/>
              </a:spcBef>
              <a:spcAft>
                <a:spcPts val="0"/>
              </a:spcAft>
              <a:buFont typeface="Arial" panose="020B0604020202020204" pitchFamily="34" charset="0"/>
              <a:buChar char="•"/>
            </a:pPr>
            <a:r>
              <a:rPr lang="en-US" sz="1400" dirty="0" err="1">
                <a:solidFill>
                  <a:srgbClr val="000000"/>
                </a:solidFill>
                <a:latin typeface="Helvetica" pitchFamily="2" charset="0"/>
                <a:sym typeface="Helvetica Light"/>
              </a:rPr>
              <a:t>HaptX</a:t>
            </a:r>
            <a:r>
              <a:rPr lang="en-US" sz="1400" dirty="0">
                <a:solidFill>
                  <a:srgbClr val="000000"/>
                </a:solidFill>
                <a:latin typeface="Helvetica" pitchFamily="2" charset="0"/>
                <a:sym typeface="Helvetica Light"/>
              </a:rPr>
              <a:t> glove</a:t>
            </a:r>
          </a:p>
          <a:p>
            <a:pPr defTabSz="825500" fontAlgn="auto" latinLnBrk="1" hangingPunct="0">
              <a:spcBef>
                <a:spcPts val="0"/>
              </a:spcBef>
              <a:spcAft>
                <a:spcPts val="0"/>
              </a:spcAft>
            </a:pPr>
            <a:endParaRPr lang="en-US" sz="1400" dirty="0">
              <a:solidFill>
                <a:srgbClr val="000000"/>
              </a:solidFill>
              <a:latin typeface="Helvetica" pitchFamily="2" charset="0"/>
              <a:sym typeface="Helvetica Light"/>
            </a:endParaRPr>
          </a:p>
        </p:txBody>
      </p:sp>
    </p:spTree>
    <p:extLst>
      <p:ext uri="{BB962C8B-B14F-4D97-AF65-F5344CB8AC3E}">
        <p14:creationId xmlns:p14="http://schemas.microsoft.com/office/powerpoint/2010/main" val="249134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06542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lang="en-US" sz="1200" b="1" spc="90" dirty="0">
                <a:solidFill>
                  <a:srgbClr val="FFFFFF"/>
                </a:solidFill>
                <a:latin typeface="Helvetica" pitchFamily="2" charset="0"/>
              </a:rPr>
              <a:t>T</a:t>
            </a:r>
            <a:r>
              <a:rPr kumimoji="0" lang="en-US" sz="1200" b="1" i="0" u="none" strike="noStrike" kern="1200" cap="none" spc="90" normalizeH="0" baseline="0" noProof="0" dirty="0">
                <a:ln>
                  <a:noFill/>
                </a:ln>
                <a:solidFill>
                  <a:srgbClr val="FFFFFF"/>
                </a:solidFill>
                <a:effectLst/>
                <a:uLnTx/>
                <a:uFillTx/>
                <a:latin typeface="Helvetica" pitchFamily="2" charset="0"/>
              </a:rPr>
              <a:t>OPIC 3</a:t>
            </a:r>
          </a:p>
        </p:txBody>
      </p:sp>
      <p:sp>
        <p:nvSpPr>
          <p:cNvPr id="4" name="TextBox 3">
            <a:extLst>
              <a:ext uri="{FF2B5EF4-FFF2-40B4-BE49-F238E27FC236}">
                <a16:creationId xmlns:a16="http://schemas.microsoft.com/office/drawing/2014/main" id="{E8C0A71F-33AB-0E47-B792-38C1C8B61838}"/>
              </a:ext>
            </a:extLst>
          </p:cNvPr>
          <p:cNvSpPr txBox="1"/>
          <p:nvPr/>
        </p:nvSpPr>
        <p:spPr>
          <a:xfrm>
            <a:off x="184863" y="1036609"/>
            <a:ext cx="6945474" cy="2041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Key related work should be explained in this section. The emphasis should be on comparing and contrasting the approaches taken to your problem in the past. Try to provide some taxonomy to think about prior methods (e.g., major categories). Also try to point out the known benefits and limitations of prior methods. Your goal is to be thorough and honest in this section. You don’t want an audience member to point out a key piece of related work that you missed or misrepresented. Your goal is to show that you’re done a thorough literature search and, based on that, you think your approach is novel. (If your approach isn’t novel for this final project, that’s okay; but, you’ll want to explain what prior work you’re implementing clearly and why you selected it over alternatives.</a:t>
            </a:r>
          </a:p>
        </p:txBody>
      </p:sp>
    </p:spTree>
    <p:extLst>
      <p:ext uri="{BB962C8B-B14F-4D97-AF65-F5344CB8AC3E}">
        <p14:creationId xmlns:p14="http://schemas.microsoft.com/office/powerpoint/2010/main" val="239809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METHOD</a:t>
            </a:r>
          </a:p>
        </p:txBody>
      </p:sp>
    </p:spTree>
    <p:extLst>
      <p:ext uri="{BB962C8B-B14F-4D97-AF65-F5344CB8AC3E}">
        <p14:creationId xmlns:p14="http://schemas.microsoft.com/office/powerpoint/2010/main" val="184460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3638625"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EXPLAINATION OF THEORY/CONCEPT</a:t>
            </a:r>
          </a:p>
        </p:txBody>
      </p:sp>
      <p:sp>
        <p:nvSpPr>
          <p:cNvPr id="3" name="TextBox 2">
            <a:extLst>
              <a:ext uri="{FF2B5EF4-FFF2-40B4-BE49-F238E27FC236}">
                <a16:creationId xmlns:a16="http://schemas.microsoft.com/office/drawing/2014/main" id="{F0B6A3C7-04F5-A64F-B686-C8031DB117EE}"/>
              </a:ext>
            </a:extLst>
          </p:cNvPr>
          <p:cNvSpPr txBox="1"/>
          <p:nvPr/>
        </p:nvSpPr>
        <p:spPr>
          <a:xfrm>
            <a:off x="184863" y="1359775"/>
            <a:ext cx="6945474" cy="13952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This section should explain the theory behind your approach. It should emphasize the underlying mathematics, image formation models, or other fundamental concepts. If you are describing an application, then your “method” and “implementation” sections may be combined into a single section. The goal is to convey all the core concepts needed to solve the problem, not the specific hardware and software used in your solution. If you’re going to have equations in your talk, then this is the section to put them in.</a:t>
            </a:r>
          </a:p>
        </p:txBody>
      </p:sp>
    </p:spTree>
    <p:extLst>
      <p:ext uri="{BB962C8B-B14F-4D97-AF65-F5344CB8AC3E}">
        <p14:creationId xmlns:p14="http://schemas.microsoft.com/office/powerpoint/2010/main" val="181033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_rels/theme10.xml.rels><?xml version="1.0" encoding="UTF-8" standalone="yes"?>
<Relationships xmlns="http://schemas.openxmlformats.org/package/2006/relationships"><Relationship Id="rId1" Type="http://schemas.openxmlformats.org/officeDocument/2006/relationships/image" Target="../media/image4.png"/></Relationships>
</file>

<file path=ppt/theme/_rels/theme8.xml.rels><?xml version="1.0" encoding="UTF-8" standalone="yes"?>
<Relationships xmlns="http://schemas.openxmlformats.org/package/2006/relationships"><Relationship Id="rId1" Type="http://schemas.openxmlformats.org/officeDocument/2006/relationships/image" Target="../media/image4.png"/></Relationships>
</file>

<file path=ppt/theme/_rels/theme9.xml.rels><?xml version="1.0" encoding="UTF-8" standalone="yes"?>
<Relationships xmlns="http://schemas.openxmlformats.org/package/2006/relationships"><Relationship Id="rId1" Type="http://schemas.openxmlformats.org/officeDocument/2006/relationships/image" Target="../media/image6.emf"/></Relationships>
</file>

<file path=ppt/theme/theme1.xml><?xml version="1.0" encoding="utf-8"?>
<a:theme xmlns:a="http://schemas.openxmlformats.org/drawingml/2006/main" name="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2_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6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lum bright="20000"/>
          </a:blip>
          <a:srcRect/>
          <a:stretch>
            <a:fillRect/>
          </a:stretch>
        </a:blip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dirty="0">
            <a:ln>
              <a:noFill/>
            </a:ln>
            <a:solidFill>
              <a:prstClr val="white"/>
            </a:solidFill>
            <a:effectLst/>
            <a:uLnTx/>
            <a:uFillTx/>
            <a:latin typeface="Calibri" panose="020F0502020204030204"/>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17142</TotalTime>
  <Words>655</Words>
  <Application>Microsoft Office PowerPoint</Application>
  <PresentationFormat>Custom</PresentationFormat>
  <Paragraphs>65</Paragraphs>
  <Slides>24</Slides>
  <Notes>22</Notes>
  <HiddenSlides>0</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24</vt:i4>
      </vt:variant>
    </vt:vector>
  </HeadingPairs>
  <TitlesOfParts>
    <vt:vector size="44" baseType="lpstr">
      <vt:lpstr>Arial</vt:lpstr>
      <vt:lpstr>Calibri</vt:lpstr>
      <vt:lpstr>Calibri Light</vt:lpstr>
      <vt:lpstr>Helvetica</vt:lpstr>
      <vt:lpstr>Helvetica Light</vt:lpstr>
      <vt:lpstr>Oculus Sans</vt:lpstr>
      <vt:lpstr>Source Sans Pro</vt:lpstr>
      <vt:lpstr>Wingdings</vt:lpstr>
      <vt:lpstr>Custom Design</vt:lpstr>
      <vt:lpstr>S14_Preso</vt:lpstr>
      <vt:lpstr>1_Custom Design</vt:lpstr>
      <vt:lpstr>2_Custom Design</vt:lpstr>
      <vt:lpstr>3_Custom Design</vt:lpstr>
      <vt:lpstr>4_Custom Design</vt:lpstr>
      <vt:lpstr>5_Custom Design</vt:lpstr>
      <vt:lpstr>White</vt:lpstr>
      <vt:lpstr>4_Office Theme</vt:lpstr>
      <vt:lpstr>1_White</vt:lpstr>
      <vt:lpstr>2_S14_Preso</vt:lpstr>
      <vt:lpstr>6_Custom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Overby</dc:creator>
  <cp:lastModifiedBy>Alex Mastrangelo</cp:lastModifiedBy>
  <cp:revision>1591</cp:revision>
  <dcterms:created xsi:type="dcterms:W3CDTF">2012-02-14T22:43:59Z</dcterms:created>
  <dcterms:modified xsi:type="dcterms:W3CDTF">2020-03-20T05:36:59Z</dcterms:modified>
</cp:coreProperties>
</file>